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307"/>
  </p:notesMasterIdLst>
  <p:handoutMasterIdLst>
    <p:handoutMasterId r:id="rId308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646" r:id="rId182"/>
    <p:sldId id="647" r:id="rId183"/>
    <p:sldId id="648" r:id="rId184"/>
    <p:sldId id="649" r:id="rId185"/>
    <p:sldId id="650" r:id="rId186"/>
    <p:sldId id="656" r:id="rId187"/>
    <p:sldId id="654" r:id="rId188"/>
    <p:sldId id="655" r:id="rId189"/>
    <p:sldId id="657" r:id="rId190"/>
    <p:sldId id="658" r:id="rId191"/>
    <p:sldId id="659" r:id="rId192"/>
    <p:sldId id="660" r:id="rId193"/>
    <p:sldId id="661" r:id="rId194"/>
    <p:sldId id="662" r:id="rId195"/>
    <p:sldId id="663" r:id="rId196"/>
    <p:sldId id="664" r:id="rId197"/>
    <p:sldId id="666" r:id="rId198"/>
    <p:sldId id="667" r:id="rId199"/>
    <p:sldId id="668" r:id="rId200"/>
    <p:sldId id="669" r:id="rId201"/>
    <p:sldId id="670" r:id="rId202"/>
    <p:sldId id="671" r:id="rId203"/>
    <p:sldId id="672" r:id="rId204"/>
    <p:sldId id="673" r:id="rId205"/>
    <p:sldId id="674" r:id="rId206"/>
    <p:sldId id="675" r:id="rId207"/>
    <p:sldId id="676" r:id="rId208"/>
    <p:sldId id="677" r:id="rId209"/>
    <p:sldId id="678" r:id="rId210"/>
    <p:sldId id="679" r:id="rId211"/>
    <p:sldId id="680" r:id="rId212"/>
    <p:sldId id="681" r:id="rId213"/>
    <p:sldId id="682" r:id="rId214"/>
    <p:sldId id="683" r:id="rId215"/>
    <p:sldId id="684" r:id="rId216"/>
    <p:sldId id="421" r:id="rId217"/>
    <p:sldId id="422" r:id="rId218"/>
    <p:sldId id="423" r:id="rId219"/>
    <p:sldId id="424" r:id="rId220"/>
    <p:sldId id="471" r:id="rId221"/>
    <p:sldId id="432" r:id="rId222"/>
    <p:sldId id="263" r:id="rId223"/>
    <p:sldId id="264" r:id="rId224"/>
    <p:sldId id="267" r:id="rId225"/>
    <p:sldId id="297" r:id="rId226"/>
    <p:sldId id="390" r:id="rId227"/>
    <p:sldId id="387" r:id="rId228"/>
    <p:sldId id="391" r:id="rId229"/>
    <p:sldId id="392" r:id="rId230"/>
    <p:sldId id="393" r:id="rId231"/>
    <p:sldId id="272" r:id="rId232"/>
    <p:sldId id="266" r:id="rId233"/>
    <p:sldId id="341" r:id="rId234"/>
    <p:sldId id="344" r:id="rId235"/>
    <p:sldId id="345" r:id="rId236"/>
    <p:sldId id="343" r:id="rId237"/>
    <p:sldId id="347" r:id="rId238"/>
    <p:sldId id="348" r:id="rId239"/>
    <p:sldId id="349" r:id="rId240"/>
    <p:sldId id="350" r:id="rId241"/>
    <p:sldId id="310" r:id="rId242"/>
    <p:sldId id="311" r:id="rId243"/>
    <p:sldId id="312" r:id="rId244"/>
    <p:sldId id="313" r:id="rId245"/>
    <p:sldId id="268" r:id="rId246"/>
    <p:sldId id="299" r:id="rId247"/>
    <p:sldId id="399" r:id="rId248"/>
    <p:sldId id="269" r:id="rId249"/>
    <p:sldId id="273" r:id="rId250"/>
    <p:sldId id="316" r:id="rId251"/>
    <p:sldId id="315" r:id="rId252"/>
    <p:sldId id="318" r:id="rId253"/>
    <p:sldId id="317" r:id="rId254"/>
    <p:sldId id="314" r:id="rId255"/>
    <p:sldId id="276" r:id="rId256"/>
    <p:sldId id="274" r:id="rId257"/>
    <p:sldId id="275" r:id="rId258"/>
    <p:sldId id="319" r:id="rId259"/>
    <p:sldId id="277" r:id="rId260"/>
    <p:sldId id="270" r:id="rId261"/>
    <p:sldId id="265" r:id="rId262"/>
    <p:sldId id="280" r:id="rId263"/>
    <p:sldId id="279" r:id="rId264"/>
    <p:sldId id="281" r:id="rId265"/>
    <p:sldId id="283" r:id="rId266"/>
    <p:sldId id="284" r:id="rId267"/>
    <p:sldId id="285" r:id="rId268"/>
    <p:sldId id="291" r:id="rId269"/>
    <p:sldId id="292" r:id="rId270"/>
    <p:sldId id="405" r:id="rId271"/>
    <p:sldId id="286" r:id="rId272"/>
    <p:sldId id="289" r:id="rId273"/>
    <p:sldId id="290" r:id="rId274"/>
    <p:sldId id="287" r:id="rId275"/>
    <p:sldId id="288" r:id="rId276"/>
    <p:sldId id="282" r:id="rId277"/>
    <p:sldId id="351" r:id="rId278"/>
    <p:sldId id="353" r:id="rId279"/>
    <p:sldId id="354" r:id="rId280"/>
    <p:sldId id="355" r:id="rId281"/>
    <p:sldId id="356" r:id="rId282"/>
    <p:sldId id="357" r:id="rId283"/>
    <p:sldId id="362" r:id="rId284"/>
    <p:sldId id="358" r:id="rId285"/>
    <p:sldId id="359" r:id="rId286"/>
    <p:sldId id="364" r:id="rId287"/>
    <p:sldId id="360" r:id="rId288"/>
    <p:sldId id="363" r:id="rId289"/>
    <p:sldId id="365" r:id="rId290"/>
    <p:sldId id="366" r:id="rId291"/>
    <p:sldId id="406" r:id="rId292"/>
    <p:sldId id="369" r:id="rId293"/>
    <p:sldId id="368" r:id="rId294"/>
    <p:sldId id="370" r:id="rId295"/>
    <p:sldId id="373" r:id="rId296"/>
    <p:sldId id="374" r:id="rId297"/>
    <p:sldId id="375" r:id="rId298"/>
    <p:sldId id="377" r:id="rId299"/>
    <p:sldId id="376" r:id="rId300"/>
    <p:sldId id="352" r:id="rId301"/>
    <p:sldId id="382" r:id="rId302"/>
    <p:sldId id="328" r:id="rId303"/>
    <p:sldId id="409" r:id="rId304"/>
    <p:sldId id="410" r:id="rId305"/>
    <p:sldId id="411" r:id="rId306"/>
  </p:sldIdLst>
  <p:sldSz cx="12192000" cy="6858000"/>
  <p:notesSz cx="6858000" cy="9144000"/>
  <p:embeddedFontLst>
    <p:embeddedFont>
      <p:font typeface="Roboto Slab" pitchFamily="2" charset="0"/>
      <p:regular r:id="rId309"/>
      <p:bold r:id="rId310"/>
    </p:embeddedFont>
    <p:embeddedFont>
      <p:font typeface="游ゴシック" panose="020B0400000000000000" pitchFamily="50" charset="-128"/>
      <p:regular r:id="rId311"/>
      <p:bold r:id="rId312"/>
    </p:embeddedFont>
    <p:embeddedFont>
      <p:font typeface="Segoe UI Light" panose="020B0502040204020203" pitchFamily="34" charset="0"/>
      <p:regular r:id="rId313"/>
      <p:italic r:id="rId314"/>
    </p:embeddedFont>
    <p:embeddedFont>
      <p:font typeface="Segoe UI" panose="020B0502040204020203" pitchFamily="34" charset="0"/>
      <p:regular r:id="rId315"/>
      <p:bold r:id="rId316"/>
      <p:italic r:id="rId317"/>
      <p:boldItalic r:id="rId318"/>
    </p:embeddedFont>
    <p:embeddedFont>
      <p:font typeface="Segoe UI Black" panose="020B0A02040204020203" pitchFamily="34" charset="0"/>
      <p:bold r:id="rId319"/>
      <p:boldItalic r:id="rId320"/>
    </p:embeddedFont>
    <p:embeddedFont>
      <p:font typeface="Roboto Condensed" panose="02000000000000000000" pitchFamily="2" charset="0"/>
      <p:regular r:id="rId321"/>
    </p:embeddedFont>
    <p:embeddedFont>
      <p:font typeface="Calibri" panose="020F0502020204030204" pitchFamily="34" charset="0"/>
      <p:regular r:id="rId322"/>
      <p:bold r:id="rId323"/>
      <p:italic r:id="rId324"/>
      <p:boldItalic r:id="rId325"/>
    </p:embeddedFont>
    <p:embeddedFont>
      <p:font typeface="Roboto" pitchFamily="2" charset="0"/>
      <p:regular r:id="rId326"/>
      <p:italic r:id="rId327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8. Improvement and testing 1" id="{DB24F6DF-4624-4A3B-B43D-4A5E5E95D0C6}">
          <p14:sldIdLst>
            <p14:sldId id="646"/>
            <p14:sldId id="647"/>
            <p14:sldId id="648"/>
            <p14:sldId id="649"/>
            <p14:sldId id="650"/>
            <p14:sldId id="656"/>
            <p14:sldId id="654"/>
            <p14:sldId id="655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6"/>
            <p14:sldId id="667"/>
          </p14:sldIdLst>
        </p14:section>
        <p14:section name="9. Improvement and testing 2" id="{1BC3F207-2A08-440E-8F10-4FC783CAF512}">
          <p14:sldIdLst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</p14:sldIdLst>
        </p14:section>
        <p14:section name="10. Summary" id="{A3F05C52-C73C-4B46-B2CD-369D974DE74B}">
          <p14:sldIdLst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303" Type="http://schemas.openxmlformats.org/officeDocument/2006/relationships/slide" Target="slides/slide298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324" Type="http://schemas.openxmlformats.org/officeDocument/2006/relationships/font" Target="fonts/font16.fntdata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314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slide" Target="slides/slide274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325" Type="http://schemas.openxmlformats.org/officeDocument/2006/relationships/font" Target="fonts/font17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315" Type="http://schemas.openxmlformats.org/officeDocument/2006/relationships/font" Target="fonts/font7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326" Type="http://schemas.openxmlformats.org/officeDocument/2006/relationships/font" Target="fonts/font18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slide" Target="slides/slide276.xml"/><Relationship Id="rId316" Type="http://schemas.openxmlformats.org/officeDocument/2006/relationships/font" Target="fonts/font8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slide" Target="slides/slide266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327" Type="http://schemas.openxmlformats.org/officeDocument/2006/relationships/font" Target="fonts/font19.fntdata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17" Type="http://schemas.openxmlformats.org/officeDocument/2006/relationships/font" Target="fonts/font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2" Type="http://schemas.openxmlformats.org/officeDocument/2006/relationships/slide" Target="slides/slide297.xml"/><Relationship Id="rId307" Type="http://schemas.openxmlformats.org/officeDocument/2006/relationships/notesMaster" Target="notesMasters/notesMaster1.xml"/><Relationship Id="rId323" Type="http://schemas.openxmlformats.org/officeDocument/2006/relationships/font" Target="fonts/font15.fntdata"/><Relationship Id="rId328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3" Type="http://schemas.openxmlformats.org/officeDocument/2006/relationships/font" Target="fonts/font5.fntdata"/><Relationship Id="rId318" Type="http://schemas.openxmlformats.org/officeDocument/2006/relationships/font" Target="fonts/font10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handoutMaster" Target="handoutMasters/handoutMaster1.xml"/><Relationship Id="rId329" Type="http://schemas.openxmlformats.org/officeDocument/2006/relationships/viewProps" Target="viewProps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font" Target="fonts/font11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330" Type="http://schemas.openxmlformats.org/officeDocument/2006/relationships/theme" Target="theme/theme1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font" Target="fonts/font1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font" Target="fonts/font12.fntdata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font" Target="fonts/font2.fntdata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3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font" Target="fonts/font13.fntdata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font" Target="fonts/font3.fntdata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font" Target="fonts/font14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1930496"/>
        <c:axId val="571932032"/>
      </c:lineChart>
      <c:catAx>
        <c:axId val="5719304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571932032"/>
        <c:crosses val="autoZero"/>
        <c:auto val="1"/>
        <c:lblAlgn val="ctr"/>
        <c:lblOffset val="100"/>
        <c:noMultiLvlLbl val="0"/>
      </c:catAx>
      <c:valAx>
        <c:axId val="571932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19304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576076416"/>
        <c:axId val="576086400"/>
      </c:barChart>
      <c:catAx>
        <c:axId val="576076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576086400"/>
        <c:crosses val="autoZero"/>
        <c:auto val="1"/>
        <c:lblAlgn val="ctr"/>
        <c:lblOffset val="100"/>
        <c:noMultiLvlLbl val="0"/>
      </c:catAx>
      <c:valAx>
        <c:axId val="5760864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607641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6417792"/>
        <c:axId val="576419712"/>
      </c:lineChart>
      <c:catAx>
        <c:axId val="576417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576419712"/>
        <c:crosses val="autoZero"/>
        <c:auto val="1"/>
        <c:lblAlgn val="ctr"/>
        <c:lblOffset val="100"/>
        <c:noMultiLvlLbl val="0"/>
      </c:catAx>
      <c:valAx>
        <c:axId val="5764197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64177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6472576"/>
        <c:axId val="576474496"/>
      </c:lineChart>
      <c:catAx>
        <c:axId val="576472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576474496"/>
        <c:crosses val="autoZero"/>
        <c:auto val="1"/>
        <c:lblAlgn val="ctr"/>
        <c:lblOffset val="100"/>
        <c:noMultiLvlLbl val="0"/>
      </c:catAx>
      <c:valAx>
        <c:axId val="5764744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64725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7113088"/>
        <c:axId val="577119360"/>
      </c:lineChart>
      <c:catAx>
        <c:axId val="577113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577119360"/>
        <c:crosses val="autoZero"/>
        <c:auto val="1"/>
        <c:lblAlgn val="ctr"/>
        <c:lblOffset val="100"/>
        <c:noMultiLvlLbl val="0"/>
      </c:catAx>
      <c:valAx>
        <c:axId val="5771193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71130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254080"/>
        <c:axId val="572255616"/>
      </c:lineChart>
      <c:catAx>
        <c:axId val="5722540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572255616"/>
        <c:crosses val="autoZero"/>
        <c:auto val="1"/>
        <c:lblAlgn val="ctr"/>
        <c:lblOffset val="1000"/>
        <c:noMultiLvlLbl val="0"/>
      </c:catAx>
      <c:valAx>
        <c:axId val="572255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225408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572365824"/>
        <c:axId val="572371712"/>
      </c:barChart>
      <c:catAx>
        <c:axId val="572365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572371712"/>
        <c:crosses val="autoZero"/>
        <c:auto val="1"/>
        <c:lblAlgn val="ctr"/>
        <c:lblOffset val="100"/>
        <c:noMultiLvlLbl val="0"/>
      </c:catAx>
      <c:valAx>
        <c:axId val="5723717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236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575632512"/>
        <c:axId val="575634048"/>
      </c:barChart>
      <c:catAx>
        <c:axId val="57563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575634048"/>
        <c:crosses val="autoZero"/>
        <c:auto val="1"/>
        <c:lblAlgn val="ctr"/>
        <c:lblOffset val="100"/>
        <c:noMultiLvlLbl val="0"/>
      </c:catAx>
      <c:valAx>
        <c:axId val="5756340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56325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576211968"/>
        <c:axId val="576221952"/>
      </c:barChart>
      <c:catAx>
        <c:axId val="57621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576221952"/>
        <c:crosses val="autoZero"/>
        <c:auto val="1"/>
        <c:lblAlgn val="ctr"/>
        <c:lblOffset val="100"/>
        <c:noMultiLvlLbl val="0"/>
      </c:catAx>
      <c:valAx>
        <c:axId val="5762219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62119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960960"/>
        <c:axId val="575967232"/>
      </c:lineChart>
      <c:catAx>
        <c:axId val="575960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575967232"/>
        <c:crosses val="autoZero"/>
        <c:auto val="1"/>
        <c:lblAlgn val="ctr"/>
        <c:lblOffset val="100"/>
        <c:noMultiLvlLbl val="0"/>
      </c:catAx>
      <c:valAx>
        <c:axId val="5759672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59609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570766080"/>
        <c:axId val="570767616"/>
      </c:barChart>
      <c:catAx>
        <c:axId val="570766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570767616"/>
        <c:crosses val="autoZero"/>
        <c:auto val="1"/>
        <c:lblAlgn val="ctr"/>
        <c:lblOffset val="100"/>
        <c:noMultiLvlLbl val="0"/>
      </c:catAx>
      <c:valAx>
        <c:axId val="5707676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076608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570792576"/>
        <c:axId val="570814848"/>
      </c:barChart>
      <c:catAx>
        <c:axId val="57079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570814848"/>
        <c:crosses val="autoZero"/>
        <c:auto val="1"/>
        <c:lblAlgn val="ctr"/>
        <c:lblOffset val="100"/>
        <c:noMultiLvlLbl val="0"/>
      </c:catAx>
      <c:valAx>
        <c:axId val="5708148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07925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858560"/>
        <c:axId val="575860096"/>
      </c:lineChart>
      <c:catAx>
        <c:axId val="57585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575860096"/>
        <c:crosses val="autoZero"/>
        <c:auto val="1"/>
        <c:lblAlgn val="ctr"/>
        <c:lblOffset val="100"/>
        <c:noMultiLvlLbl val="0"/>
      </c:catAx>
      <c:valAx>
        <c:axId val="5758600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58585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04.07.2021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jpeg"/><Relationship Id="rId4" Type="http://schemas.openxmlformats.org/officeDocument/2006/relationships/image" Target="../media/image309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eg"/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jpeg"/><Relationship Id="rId4" Type="http://schemas.openxmlformats.org/officeDocument/2006/relationships/image" Target="../media/image31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jpeg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jpeg"/><Relationship Id="rId4" Type="http://schemas.openxmlformats.org/officeDocument/2006/relationships/image" Target="../media/image322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jpeg"/><Relationship Id="rId3" Type="http://schemas.openxmlformats.org/officeDocument/2006/relationships/image" Target="../media/image409.svg"/><Relationship Id="rId7" Type="http://schemas.openxmlformats.org/officeDocument/2006/relationships/image" Target="../media/image334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jpeg"/><Relationship Id="rId5" Type="http://schemas.openxmlformats.org/officeDocument/2006/relationships/image" Target="../media/image332.png"/><Relationship Id="rId4" Type="http://schemas.openxmlformats.org/officeDocument/2006/relationships/hyperlink" Target="https://www.sourcetreeapp.com/" TargetMode="External"/></Relationships>
</file>

<file path=ppt/slides/_rels/slide2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42.png"/><Relationship Id="rId26" Type="http://schemas.openxmlformats.org/officeDocument/2006/relationships/image" Target="../media/image346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50.png"/><Relationship Id="rId42" Type="http://schemas.openxmlformats.org/officeDocument/2006/relationships/image" Target="../media/image354.png"/><Relationship Id="rId47" Type="http://schemas.openxmlformats.org/officeDocument/2006/relationships/image" Target="../media/image452.svg"/><Relationship Id="rId50" Type="http://schemas.openxmlformats.org/officeDocument/2006/relationships/image" Target="../media/image358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7.png"/><Relationship Id="rId76" Type="http://schemas.openxmlformats.org/officeDocument/2006/relationships/image" Target="../media/image371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1.png"/><Relationship Id="rId16" Type="http://schemas.openxmlformats.org/officeDocument/2006/relationships/image" Target="../media/image341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5.png"/><Relationship Id="rId32" Type="http://schemas.openxmlformats.org/officeDocument/2006/relationships/image" Target="../media/image349.png"/><Relationship Id="rId37" Type="http://schemas.openxmlformats.org/officeDocument/2006/relationships/image" Target="../media/image442.svg"/><Relationship Id="rId40" Type="http://schemas.openxmlformats.org/officeDocument/2006/relationships/image" Target="../media/image353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62.png"/><Relationship Id="rId66" Type="http://schemas.openxmlformats.org/officeDocument/2006/relationships/image" Target="../media/image366.png"/><Relationship Id="rId74" Type="http://schemas.openxmlformats.org/officeDocument/2006/relationships/image" Target="../media/image370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8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5.png"/><Relationship Id="rId52" Type="http://schemas.openxmlformats.org/officeDocument/2006/relationships/image" Target="../media/image359.png"/><Relationship Id="rId60" Type="http://schemas.openxmlformats.org/officeDocument/2006/relationships/image" Target="../media/image363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72.png"/><Relationship Id="rId81" Type="http://schemas.openxmlformats.org/officeDocument/2006/relationships/image" Target="../media/image486.svg"/><Relationship Id="rId4" Type="http://schemas.openxmlformats.org/officeDocument/2006/relationships/image" Target="../media/image336.png"/><Relationship Id="rId9" Type="http://schemas.openxmlformats.org/officeDocument/2006/relationships/image" Target="../media/image415.svg"/><Relationship Id="rId14" Type="http://schemas.openxmlformats.org/officeDocument/2006/relationships/image" Target="../media/image340.png"/><Relationship Id="rId22" Type="http://schemas.openxmlformats.org/officeDocument/2006/relationships/image" Target="../media/image344.png"/><Relationship Id="rId27" Type="http://schemas.openxmlformats.org/officeDocument/2006/relationships/image" Target="../media/image432.svg"/><Relationship Id="rId30" Type="http://schemas.openxmlformats.org/officeDocument/2006/relationships/image" Target="../media/image348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7.png"/><Relationship Id="rId56" Type="http://schemas.openxmlformats.org/officeDocument/2006/relationships/image" Target="../media/image361.png"/><Relationship Id="rId64" Type="http://schemas.openxmlformats.org/officeDocument/2006/relationships/image" Target="../media/image365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7.png"/><Relationship Id="rId51" Type="http://schemas.openxmlformats.org/officeDocument/2006/relationships/image" Target="../media/image456.svg"/><Relationship Id="rId72" Type="http://schemas.openxmlformats.org/officeDocument/2006/relationships/image" Target="../media/image369.png"/><Relationship Id="rId80" Type="http://schemas.openxmlformats.org/officeDocument/2006/relationships/image" Target="../media/image373.png"/><Relationship Id="rId3" Type="http://schemas.openxmlformats.org/officeDocument/2006/relationships/image" Target="../media/image409.svg"/><Relationship Id="rId12" Type="http://schemas.openxmlformats.org/officeDocument/2006/relationships/image" Target="../media/image339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52.png"/><Relationship Id="rId46" Type="http://schemas.openxmlformats.org/officeDocument/2006/relationships/image" Target="../media/image356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43.png"/><Relationship Id="rId41" Type="http://schemas.openxmlformats.org/officeDocument/2006/relationships/image" Target="../media/image446.svg"/><Relationship Id="rId54" Type="http://schemas.openxmlformats.org/officeDocument/2006/relationships/image" Target="../media/image360.png"/><Relationship Id="rId62" Type="http://schemas.openxmlformats.org/officeDocument/2006/relationships/image" Target="../media/image364.png"/><Relationship Id="rId70" Type="http://schemas.openxmlformats.org/officeDocument/2006/relationships/image" Target="../media/image368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7.png"/><Relationship Id="rId36" Type="http://schemas.openxmlformats.org/officeDocument/2006/relationships/image" Target="../media/image351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82.png"/><Relationship Id="rId26" Type="http://schemas.openxmlformats.org/officeDocument/2006/relationships/image" Target="../media/image386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90.png"/><Relationship Id="rId42" Type="http://schemas.openxmlformats.org/officeDocument/2006/relationships/image" Target="../media/image393.png"/><Relationship Id="rId47" Type="http://schemas.openxmlformats.org/officeDocument/2006/relationships/image" Target="../media/image524.svg"/><Relationship Id="rId50" Type="http://schemas.openxmlformats.org/officeDocument/2006/relationships/image" Target="../media/image397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6.png"/><Relationship Id="rId76" Type="http://schemas.openxmlformats.org/officeDocument/2006/relationships/image" Target="../media/image410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74.png"/><Relationship Id="rId16" Type="http://schemas.openxmlformats.org/officeDocument/2006/relationships/image" Target="../media/image381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5.png"/><Relationship Id="rId32" Type="http://schemas.openxmlformats.org/officeDocument/2006/relationships/image" Target="../media/image389.png"/><Relationship Id="rId37" Type="http://schemas.openxmlformats.org/officeDocument/2006/relationships/image" Target="../media/image514.svg"/><Relationship Id="rId40" Type="http://schemas.openxmlformats.org/officeDocument/2006/relationships/image" Target="../media/image392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401.png"/><Relationship Id="rId66" Type="http://schemas.openxmlformats.org/officeDocument/2006/relationships/image" Target="../media/image405.png"/><Relationship Id="rId74" Type="http://schemas.openxmlformats.org/officeDocument/2006/relationships/image" Target="../media/image409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8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94.png"/><Relationship Id="rId52" Type="http://schemas.openxmlformats.org/officeDocument/2006/relationships/image" Target="../media/image398.png"/><Relationship Id="rId60" Type="http://schemas.openxmlformats.org/officeDocument/2006/relationships/image" Target="../media/image402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11.png"/><Relationship Id="rId81" Type="http://schemas.openxmlformats.org/officeDocument/2006/relationships/image" Target="../media/image556.svg"/><Relationship Id="rId4" Type="http://schemas.openxmlformats.org/officeDocument/2006/relationships/image" Target="../media/image375.png"/><Relationship Id="rId9" Type="http://schemas.openxmlformats.org/officeDocument/2006/relationships/image" Target="../media/image385.svg"/><Relationship Id="rId14" Type="http://schemas.openxmlformats.org/officeDocument/2006/relationships/image" Target="../media/image380.png"/><Relationship Id="rId22" Type="http://schemas.openxmlformats.org/officeDocument/2006/relationships/image" Target="../media/image384.png"/><Relationship Id="rId27" Type="http://schemas.openxmlformats.org/officeDocument/2006/relationships/image" Target="../media/image504.svg"/><Relationship Id="rId30" Type="http://schemas.openxmlformats.org/officeDocument/2006/relationships/image" Target="../media/image388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6.png"/><Relationship Id="rId56" Type="http://schemas.openxmlformats.org/officeDocument/2006/relationships/image" Target="../media/image400.png"/><Relationship Id="rId64" Type="http://schemas.openxmlformats.org/officeDocument/2006/relationships/image" Target="../media/image404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7.png"/><Relationship Id="rId51" Type="http://schemas.openxmlformats.org/officeDocument/2006/relationships/image" Target="../media/image528.svg"/><Relationship Id="rId72" Type="http://schemas.openxmlformats.org/officeDocument/2006/relationships/image" Target="../media/image408.png"/><Relationship Id="rId80" Type="http://schemas.openxmlformats.org/officeDocument/2006/relationships/image" Target="../media/image412.png"/><Relationship Id="rId3" Type="http://schemas.openxmlformats.org/officeDocument/2006/relationships/image" Target="../media/image383.svg"/><Relationship Id="rId12" Type="http://schemas.openxmlformats.org/officeDocument/2006/relationships/image" Target="../media/image379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5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83.png"/><Relationship Id="rId41" Type="http://schemas.openxmlformats.org/officeDocument/2006/relationships/image" Target="../media/image518.svg"/><Relationship Id="rId54" Type="http://schemas.openxmlformats.org/officeDocument/2006/relationships/image" Target="../media/image399.png"/><Relationship Id="rId62" Type="http://schemas.openxmlformats.org/officeDocument/2006/relationships/image" Target="../media/image403.png"/><Relationship Id="rId70" Type="http://schemas.openxmlformats.org/officeDocument/2006/relationships/image" Target="../media/image407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6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7.png"/><Relationship Id="rId36" Type="http://schemas.openxmlformats.org/officeDocument/2006/relationships/image" Target="../media/image391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21.png"/><Relationship Id="rId26" Type="http://schemas.openxmlformats.org/officeDocument/2006/relationships/image" Target="../media/image425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9.png"/><Relationship Id="rId42" Type="http://schemas.openxmlformats.org/officeDocument/2006/relationships/image" Target="../media/image433.png"/><Relationship Id="rId47" Type="http://schemas.openxmlformats.org/officeDocument/2006/relationships/image" Target="../media/image596.svg"/><Relationship Id="rId50" Type="http://schemas.openxmlformats.org/officeDocument/2006/relationships/image" Target="../media/image437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6.png"/><Relationship Id="rId76" Type="http://schemas.openxmlformats.org/officeDocument/2006/relationships/image" Target="../media/image450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13.png"/><Relationship Id="rId16" Type="http://schemas.openxmlformats.org/officeDocument/2006/relationships/image" Target="../media/image420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24.png"/><Relationship Id="rId32" Type="http://schemas.openxmlformats.org/officeDocument/2006/relationships/image" Target="../media/image428.png"/><Relationship Id="rId37" Type="http://schemas.openxmlformats.org/officeDocument/2006/relationships/image" Target="../media/image586.svg"/><Relationship Id="rId40" Type="http://schemas.openxmlformats.org/officeDocument/2006/relationships/image" Target="../media/image432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41.png"/><Relationship Id="rId66" Type="http://schemas.openxmlformats.org/officeDocument/2006/relationships/image" Target="../media/image445.png"/><Relationship Id="rId74" Type="http://schemas.openxmlformats.org/officeDocument/2006/relationships/image" Target="../media/image449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7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34.png"/><Relationship Id="rId52" Type="http://schemas.openxmlformats.org/officeDocument/2006/relationships/image" Target="../media/image438.png"/><Relationship Id="rId60" Type="http://schemas.openxmlformats.org/officeDocument/2006/relationships/image" Target="../media/image442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51.png"/><Relationship Id="rId81" Type="http://schemas.openxmlformats.org/officeDocument/2006/relationships/image" Target="../media/image624.svg"/><Relationship Id="rId4" Type="http://schemas.openxmlformats.org/officeDocument/2006/relationships/image" Target="../media/image414.png"/><Relationship Id="rId9" Type="http://schemas.openxmlformats.org/officeDocument/2006/relationships/image" Target="../media/image564.svg"/><Relationship Id="rId14" Type="http://schemas.openxmlformats.org/officeDocument/2006/relationships/image" Target="../media/image419.png"/><Relationship Id="rId22" Type="http://schemas.openxmlformats.org/officeDocument/2006/relationships/image" Target="../media/image423.png"/><Relationship Id="rId27" Type="http://schemas.openxmlformats.org/officeDocument/2006/relationships/image" Target="../media/image578.svg"/><Relationship Id="rId30" Type="http://schemas.openxmlformats.org/officeDocument/2006/relationships/image" Target="../media/image427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6.png"/><Relationship Id="rId56" Type="http://schemas.openxmlformats.org/officeDocument/2006/relationships/image" Target="../media/image440.png"/><Relationship Id="rId64" Type="http://schemas.openxmlformats.org/officeDocument/2006/relationships/image" Target="../media/image444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6.png"/><Relationship Id="rId51" Type="http://schemas.openxmlformats.org/officeDocument/2006/relationships/image" Target="../media/image600.svg"/><Relationship Id="rId72" Type="http://schemas.openxmlformats.org/officeDocument/2006/relationships/image" Target="../media/image448.png"/><Relationship Id="rId80" Type="http://schemas.openxmlformats.org/officeDocument/2006/relationships/image" Target="../media/image452.png"/><Relationship Id="rId3" Type="http://schemas.openxmlformats.org/officeDocument/2006/relationships/image" Target="../media/image558.svg"/><Relationship Id="rId12" Type="http://schemas.openxmlformats.org/officeDocument/2006/relationships/image" Target="../media/image418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31.png"/><Relationship Id="rId46" Type="http://schemas.openxmlformats.org/officeDocument/2006/relationships/image" Target="../media/image435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22.png"/><Relationship Id="rId41" Type="http://schemas.openxmlformats.org/officeDocument/2006/relationships/image" Target="../media/image590.svg"/><Relationship Id="rId54" Type="http://schemas.openxmlformats.org/officeDocument/2006/relationships/image" Target="../media/image439.png"/><Relationship Id="rId62" Type="http://schemas.openxmlformats.org/officeDocument/2006/relationships/image" Target="../media/image443.png"/><Relationship Id="rId70" Type="http://schemas.openxmlformats.org/officeDocument/2006/relationships/image" Target="../media/image447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5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6.png"/><Relationship Id="rId36" Type="http://schemas.openxmlformats.org/officeDocument/2006/relationships/image" Target="../media/image430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61.png"/><Relationship Id="rId26" Type="http://schemas.openxmlformats.org/officeDocument/2006/relationships/image" Target="../media/image465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9.png"/><Relationship Id="rId42" Type="http://schemas.openxmlformats.org/officeDocument/2006/relationships/image" Target="../media/image393.png"/><Relationship Id="rId47" Type="http://schemas.openxmlformats.org/officeDocument/2006/relationships/image" Target="../media/image668.svg"/><Relationship Id="rId50" Type="http://schemas.openxmlformats.org/officeDocument/2006/relationships/image" Target="../media/image476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53.png"/><Relationship Id="rId16" Type="http://schemas.openxmlformats.org/officeDocument/2006/relationships/image" Target="../media/image460.png"/><Relationship Id="rId20" Type="http://schemas.openxmlformats.org/officeDocument/2006/relationships/image" Target="../media/image462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8.png"/><Relationship Id="rId62" Type="http://schemas.openxmlformats.org/officeDocument/2006/relationships/image" Target="../media/image48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5.png"/><Relationship Id="rId11" Type="http://schemas.openxmlformats.org/officeDocument/2006/relationships/image" Target="../media/image634.svg"/><Relationship Id="rId24" Type="http://schemas.openxmlformats.org/officeDocument/2006/relationships/image" Target="../media/image464.png"/><Relationship Id="rId32" Type="http://schemas.openxmlformats.org/officeDocument/2006/relationships/image" Target="../media/image468.png"/><Relationship Id="rId37" Type="http://schemas.openxmlformats.org/officeDocument/2006/relationships/image" Target="../media/image660.svg"/><Relationship Id="rId40" Type="http://schemas.openxmlformats.org/officeDocument/2006/relationships/image" Target="../media/image472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80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6.png"/><Relationship Id="rId36" Type="http://schemas.openxmlformats.org/officeDocument/2006/relationships/image" Target="../media/image470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7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73.png"/><Relationship Id="rId52" Type="http://schemas.openxmlformats.org/officeDocument/2006/relationships/image" Target="../media/image477.png"/><Relationship Id="rId60" Type="http://schemas.openxmlformats.org/officeDocument/2006/relationships/image" Target="../media/image481.png"/><Relationship Id="rId65" Type="http://schemas.openxmlformats.org/officeDocument/2006/relationships/image" Target="../media/image686.svg"/><Relationship Id="rId4" Type="http://schemas.openxmlformats.org/officeDocument/2006/relationships/image" Target="../media/image454.png"/><Relationship Id="rId9" Type="http://schemas.openxmlformats.org/officeDocument/2006/relationships/image" Target="../media/image632.svg"/><Relationship Id="rId14" Type="http://schemas.openxmlformats.org/officeDocument/2006/relationships/image" Target="../media/image459.png"/><Relationship Id="rId22" Type="http://schemas.openxmlformats.org/officeDocument/2006/relationships/image" Target="../media/image463.png"/><Relationship Id="rId27" Type="http://schemas.openxmlformats.org/officeDocument/2006/relationships/image" Target="../media/image650.svg"/><Relationship Id="rId30" Type="http://schemas.openxmlformats.org/officeDocument/2006/relationships/image" Target="../media/image467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5.png"/><Relationship Id="rId56" Type="http://schemas.openxmlformats.org/officeDocument/2006/relationships/image" Target="../media/image479.png"/><Relationship Id="rId64" Type="http://schemas.openxmlformats.org/officeDocument/2006/relationships/image" Target="../media/image483.png"/><Relationship Id="rId8" Type="http://schemas.openxmlformats.org/officeDocument/2006/relationships/image" Target="../media/image456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8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71.png"/><Relationship Id="rId46" Type="http://schemas.openxmlformats.org/officeDocument/2006/relationships/image" Target="../media/image474.png"/><Relationship Id="rId59" Type="http://schemas.openxmlformats.org/officeDocument/2006/relationships/image" Target="../media/image680.sv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84.png"/><Relationship Id="rId7" Type="http://schemas.openxmlformats.org/officeDocument/2006/relationships/image" Target="../media/image48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88.png"/><Relationship Id="rId5" Type="http://schemas.openxmlformats.org/officeDocument/2006/relationships/image" Target="../media/image485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87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4.png"/><Relationship Id="rId5" Type="http://schemas.openxmlformats.org/officeDocument/2006/relationships/image" Target="../media/image43.svg"/><Relationship Id="rId4" Type="http://schemas.openxmlformats.org/officeDocument/2006/relationships/image" Target="../media/image493.png"/><Relationship Id="rId9" Type="http://schemas.openxmlformats.org/officeDocument/2006/relationships/image" Target="../media/image47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501.png"/><Relationship Id="rId18" Type="http://schemas.openxmlformats.org/officeDocument/2006/relationships/image" Target="../media/image71.svg"/><Relationship Id="rId3" Type="http://schemas.openxmlformats.org/officeDocument/2006/relationships/image" Target="../media/image496.png"/><Relationship Id="rId7" Type="http://schemas.openxmlformats.org/officeDocument/2006/relationships/image" Target="../media/image498.png"/><Relationship Id="rId12" Type="http://schemas.openxmlformats.org/officeDocument/2006/relationships/image" Target="../media/image65.svg"/><Relationship Id="rId17" Type="http://schemas.openxmlformats.org/officeDocument/2006/relationships/image" Target="../media/image50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500.png"/><Relationship Id="rId5" Type="http://schemas.openxmlformats.org/officeDocument/2006/relationships/image" Target="../media/image497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9.png"/><Relationship Id="rId14" Type="http://schemas.openxmlformats.org/officeDocument/2006/relationships/image" Target="../media/image67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4.png"/><Relationship Id="rId5" Type="http://schemas.openxmlformats.org/officeDocument/2006/relationships/image" Target="../media/image43.svg"/><Relationship Id="rId4" Type="http://schemas.openxmlformats.org/officeDocument/2006/relationships/image" Target="../media/image493.png"/><Relationship Id="rId9" Type="http://schemas.openxmlformats.org/officeDocument/2006/relationships/image" Target="../media/image47.sv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4.png"/><Relationship Id="rId5" Type="http://schemas.openxmlformats.org/officeDocument/2006/relationships/image" Target="../media/image43.svg"/><Relationship Id="rId4" Type="http://schemas.openxmlformats.org/officeDocument/2006/relationships/image" Target="../media/image493.png"/><Relationship Id="rId9" Type="http://schemas.openxmlformats.org/officeDocument/2006/relationships/image" Target="../media/image47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8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05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7.png"/><Relationship Id="rId4" Type="http://schemas.openxmlformats.org/officeDocument/2006/relationships/image" Target="../media/image504.png"/><Relationship Id="rId9" Type="http://schemas.openxmlformats.org/officeDocument/2006/relationships/image" Target="../media/image47.sv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509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510.png"/><Relationship Id="rId4" Type="http://schemas.openxmlformats.org/officeDocument/2006/relationships/image" Target="../media/image74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8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05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7.png"/><Relationship Id="rId4" Type="http://schemas.openxmlformats.org/officeDocument/2006/relationships/image" Target="../media/image504.png"/><Relationship Id="rId9" Type="http://schemas.openxmlformats.org/officeDocument/2006/relationships/image" Target="../media/image4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4.png"/><Relationship Id="rId7" Type="http://schemas.openxmlformats.org/officeDocument/2006/relationships/image" Target="../media/image507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506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508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13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514.png"/><Relationship Id="rId4" Type="http://schemas.openxmlformats.org/officeDocument/2006/relationships/image" Target="../media/image81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516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500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518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98.png"/><Relationship Id="rId5" Type="http://schemas.openxmlformats.org/officeDocument/2006/relationships/image" Target="../media/image59.svg"/><Relationship Id="rId10" Type="http://schemas.openxmlformats.org/officeDocument/2006/relationships/image" Target="../media/image519.png"/><Relationship Id="rId4" Type="http://schemas.openxmlformats.org/officeDocument/2006/relationships/image" Target="../media/image497.png"/><Relationship Id="rId9" Type="http://schemas.openxmlformats.org/officeDocument/2006/relationships/image" Target="../media/image63.sv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5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521.png"/><Relationship Id="rId4" Type="http://schemas.openxmlformats.org/officeDocument/2006/relationships/image" Target="../media/image93.svg"/><Relationship Id="rId9" Type="http://schemas.openxmlformats.org/officeDocument/2006/relationships/image" Target="../media/image522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96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97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9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25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527.png"/><Relationship Id="rId4" Type="http://schemas.openxmlformats.org/officeDocument/2006/relationships/image" Target="../media/image524.png"/><Relationship Id="rId9" Type="http://schemas.openxmlformats.org/officeDocument/2006/relationships/image" Target="../media/image105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32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29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531.png"/><Relationship Id="rId4" Type="http://schemas.openxmlformats.org/officeDocument/2006/relationships/image" Target="../media/image527.png"/><Relationship Id="rId9" Type="http://schemas.openxmlformats.org/officeDocument/2006/relationships/image" Target="../media/image113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524.png"/><Relationship Id="rId7" Type="http://schemas.openxmlformats.org/officeDocument/2006/relationships/image" Target="../media/image533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35.png"/><Relationship Id="rId5" Type="http://schemas.openxmlformats.org/officeDocument/2006/relationships/image" Target="../media/image523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37.png"/><Relationship Id="rId5" Type="http://schemas.openxmlformats.org/officeDocument/2006/relationships/image" Target="../media/image125.svg"/><Relationship Id="rId4" Type="http://schemas.openxmlformats.org/officeDocument/2006/relationships/image" Target="../media/image536.png"/><Relationship Id="rId9" Type="http://schemas.openxmlformats.org/officeDocument/2006/relationships/image" Target="../media/image129.sv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42.png"/><Relationship Id="rId5" Type="http://schemas.openxmlformats.org/officeDocument/2006/relationships/image" Target="../media/image135.svg"/><Relationship Id="rId4" Type="http://schemas.openxmlformats.org/officeDocument/2006/relationships/image" Target="../media/image541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45.png"/><Relationship Id="rId5" Type="http://schemas.openxmlformats.org/officeDocument/2006/relationships/image" Target="../media/image141.svg"/><Relationship Id="rId4" Type="http://schemas.openxmlformats.org/officeDocument/2006/relationships/image" Target="../media/image544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46.png"/><Relationship Id="rId7" Type="http://schemas.openxmlformats.org/officeDocument/2006/relationships/image" Target="../media/image54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50.png"/><Relationship Id="rId5" Type="http://schemas.openxmlformats.org/officeDocument/2006/relationships/image" Target="../media/image54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49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51.png"/><Relationship Id="rId7" Type="http://schemas.openxmlformats.org/officeDocument/2006/relationships/image" Target="../media/image55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52.png"/><Relationship Id="rId4" Type="http://schemas.openxmlformats.org/officeDocument/2006/relationships/image" Target="../media/image15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54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5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5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61.png"/><Relationship Id="rId5" Type="http://schemas.openxmlformats.org/officeDocument/2006/relationships/image" Target="../media/image173.svg"/><Relationship Id="rId4" Type="http://schemas.openxmlformats.org/officeDocument/2006/relationships/image" Target="../media/image560.png"/><Relationship Id="rId9" Type="http://schemas.openxmlformats.org/officeDocument/2006/relationships/image" Target="../media/image177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6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69.png"/><Relationship Id="rId5" Type="http://schemas.openxmlformats.org/officeDocument/2006/relationships/image" Target="../media/image203.svg"/><Relationship Id="rId4" Type="http://schemas.openxmlformats.org/officeDocument/2006/relationships/image" Target="../media/image568.png"/><Relationship Id="rId9" Type="http://schemas.openxmlformats.org/officeDocument/2006/relationships/image" Target="../media/image207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76.png"/><Relationship Id="rId3" Type="http://schemas.openxmlformats.org/officeDocument/2006/relationships/image" Target="../media/image571.png"/><Relationship Id="rId7" Type="http://schemas.openxmlformats.org/officeDocument/2006/relationships/image" Target="../media/image573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75.png"/><Relationship Id="rId5" Type="http://schemas.openxmlformats.org/officeDocument/2006/relationships/image" Target="../media/image572.png"/><Relationship Id="rId15" Type="http://schemas.openxmlformats.org/officeDocument/2006/relationships/image" Target="../media/image577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74.png"/><Relationship Id="rId14" Type="http://schemas.openxmlformats.org/officeDocument/2006/relationships/image" Target="../media/image219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78.png"/><Relationship Id="rId5" Type="http://schemas.openxmlformats.org/officeDocument/2006/relationships/image" Target="../media/image211.svg"/><Relationship Id="rId4" Type="http://schemas.openxmlformats.org/officeDocument/2006/relationships/image" Target="../media/image572.png"/><Relationship Id="rId9" Type="http://schemas.openxmlformats.org/officeDocument/2006/relationships/image" Target="../media/image225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8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81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83.png"/><Relationship Id="rId4" Type="http://schemas.openxmlformats.org/officeDocument/2006/relationships/image" Target="../media/image580.png"/><Relationship Id="rId9" Type="http://schemas.openxmlformats.org/officeDocument/2006/relationships/image" Target="../media/image231.sv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86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87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88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51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91.png"/><Relationship Id="rId4" Type="http://schemas.openxmlformats.org/officeDocument/2006/relationships/image" Target="../media/image247.sv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93.png"/><Relationship Id="rId5" Type="http://schemas.openxmlformats.org/officeDocument/2006/relationships/image" Target="../media/image251.svg"/><Relationship Id="rId4" Type="http://schemas.openxmlformats.org/officeDocument/2006/relationships/image" Target="../media/image592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95.png"/><Relationship Id="rId7" Type="http://schemas.openxmlformats.org/officeDocument/2006/relationships/image" Target="../media/image597.png"/><Relationship Id="rId2" Type="http://schemas.openxmlformats.org/officeDocument/2006/relationships/image" Target="../media/image594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96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98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600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601.png"/><Relationship Id="rId5" Type="http://schemas.openxmlformats.org/officeDocument/2006/relationships/image" Target="../media/image249.svg"/><Relationship Id="rId4" Type="http://schemas.openxmlformats.org/officeDocument/2006/relationships/image" Target="../media/image591.png"/><Relationship Id="rId9" Type="http://schemas.openxmlformats.org/officeDocument/2006/relationships/image" Target="../media/image27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604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91.png"/><Relationship Id="rId9" Type="http://schemas.openxmlformats.org/officeDocument/2006/relationships/image" Target="../media/image2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17.png"/><Relationship Id="rId5" Type="http://schemas.openxmlformats.org/officeDocument/2006/relationships/image" Target="../media/image65.svg"/><Relationship Id="rId4" Type="http://schemas.openxmlformats.org/officeDocument/2006/relationships/image" Target="../media/image500.png"/><Relationship Id="rId9" Type="http://schemas.openxmlformats.org/officeDocument/2006/relationships/image" Target="../media/image91.sv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607.png"/><Relationship Id="rId3" Type="http://schemas.openxmlformats.org/officeDocument/2006/relationships/image" Target="../media/image34.png"/><Relationship Id="rId7" Type="http://schemas.openxmlformats.org/officeDocument/2006/relationships/image" Target="../media/image502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62.png"/><Relationship Id="rId5" Type="http://schemas.openxmlformats.org/officeDocument/2006/relationships/image" Target="../media/image553.png"/><Relationship Id="rId15" Type="http://schemas.openxmlformats.org/officeDocument/2006/relationships/image" Target="../media/image608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606.png"/><Relationship Id="rId14" Type="http://schemas.openxmlformats.org/officeDocument/2006/relationships/image" Target="../media/image280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609.png"/><Relationship Id="rId7" Type="http://schemas.openxmlformats.org/officeDocument/2006/relationships/image" Target="../media/image610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612.png"/><Relationship Id="rId5" Type="http://schemas.openxmlformats.org/officeDocument/2006/relationships/image" Target="../media/image581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611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5.png"/><Relationship Id="rId7" Type="http://schemas.openxmlformats.org/officeDocument/2006/relationships/image" Target="../media/image497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614.png"/><Relationship Id="rId5" Type="http://schemas.openxmlformats.org/officeDocument/2006/relationships/image" Target="../media/image613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8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615.png"/><Relationship Id="rId7" Type="http://schemas.openxmlformats.org/officeDocument/2006/relationships/image" Target="../media/image6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616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618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619.png"/><Relationship Id="rId7" Type="http://schemas.openxmlformats.org/officeDocument/2006/relationships/image" Target="../media/image62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32.png"/><Relationship Id="rId5" Type="http://schemas.openxmlformats.org/officeDocument/2006/relationships/image" Target="../media/image531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621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622.png"/><Relationship Id="rId7" Type="http://schemas.openxmlformats.org/officeDocument/2006/relationships/image" Target="../media/image6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52.png"/><Relationship Id="rId4" Type="http://schemas.openxmlformats.org/officeDocument/2006/relationships/image" Target="../media/image31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625.png"/><Relationship Id="rId3" Type="http://schemas.openxmlformats.org/officeDocument/2006/relationships/image" Target="../media/image624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518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508.png"/><Relationship Id="rId14" Type="http://schemas.openxmlformats.org/officeDocument/2006/relationships/image" Target="../media/image320.sv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631.png"/><Relationship Id="rId3" Type="http://schemas.openxmlformats.org/officeDocument/2006/relationships/image" Target="../media/image626.png"/><Relationship Id="rId7" Type="http://schemas.openxmlformats.org/officeDocument/2006/relationships/image" Target="../media/image628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630.png"/><Relationship Id="rId5" Type="http://schemas.openxmlformats.org/officeDocument/2006/relationships/image" Target="../media/image627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629.png"/><Relationship Id="rId14" Type="http://schemas.openxmlformats.org/officeDocument/2006/relationships/image" Target="../media/image332.sv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32.png"/><Relationship Id="rId7" Type="http://schemas.openxmlformats.org/officeDocument/2006/relationships/image" Target="../media/image633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614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518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37.png"/><Relationship Id="rId18" Type="http://schemas.openxmlformats.org/officeDocument/2006/relationships/image" Target="../media/image347.svg"/><Relationship Id="rId3" Type="http://schemas.openxmlformats.org/officeDocument/2006/relationships/image" Target="../media/image599.png"/><Relationship Id="rId7" Type="http://schemas.openxmlformats.org/officeDocument/2006/relationships/image" Target="../media/image635.png"/><Relationship Id="rId12" Type="http://schemas.openxmlformats.org/officeDocument/2006/relationships/image" Target="../media/image245.svg"/><Relationship Id="rId17" Type="http://schemas.openxmlformats.org/officeDocument/2006/relationships/image" Target="../media/image639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89.png"/><Relationship Id="rId5" Type="http://schemas.openxmlformats.org/officeDocument/2006/relationships/image" Target="../media/image634.png"/><Relationship Id="rId15" Type="http://schemas.openxmlformats.org/officeDocument/2006/relationships/image" Target="../media/image638.png"/><Relationship Id="rId10" Type="http://schemas.openxmlformats.org/officeDocument/2006/relationships/image" Target="../media/image341.svg"/><Relationship Id="rId19" Type="http://schemas.openxmlformats.org/officeDocument/2006/relationships/image" Target="../media/image640.png"/><Relationship Id="rId4" Type="http://schemas.openxmlformats.org/officeDocument/2006/relationships/image" Target="../media/image264.svg"/><Relationship Id="rId9" Type="http://schemas.openxmlformats.org/officeDocument/2006/relationships/image" Target="../media/image636.png"/><Relationship Id="rId14" Type="http://schemas.openxmlformats.org/officeDocument/2006/relationships/image" Target="../media/image343.svg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5.png"/><Relationship Id="rId7" Type="http://schemas.openxmlformats.org/officeDocument/2006/relationships/image" Target="../media/image497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614.png"/><Relationship Id="rId5" Type="http://schemas.openxmlformats.org/officeDocument/2006/relationships/image" Target="../media/image613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8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613.png"/><Relationship Id="rId7" Type="http://schemas.openxmlformats.org/officeDocument/2006/relationships/image" Target="../media/image6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97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9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42.png"/><Relationship Id="rId4" Type="http://schemas.openxmlformats.org/officeDocument/2006/relationships/image" Target="../media/image351.sv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43.png"/><Relationship Id="rId7" Type="http://schemas.openxmlformats.org/officeDocument/2006/relationships/image" Target="../media/image6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44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46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47.png"/><Relationship Id="rId7" Type="http://schemas.openxmlformats.org/officeDocument/2006/relationships/image" Target="../media/image6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48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50.pn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51.png"/><Relationship Id="rId7" Type="http://schemas.openxmlformats.org/officeDocument/2006/relationships/image" Target="../media/image5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513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5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52.png"/><Relationship Id="rId7" Type="http://schemas.openxmlformats.org/officeDocument/2006/relationships/image" Target="../media/image5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513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515.pn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55.png"/><Relationship Id="rId3" Type="http://schemas.openxmlformats.org/officeDocument/2006/relationships/image" Target="../media/image503.png"/><Relationship Id="rId7" Type="http://schemas.openxmlformats.org/officeDocument/2006/relationships/image" Target="../media/image507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54.png"/><Relationship Id="rId5" Type="http://schemas.openxmlformats.org/officeDocument/2006/relationships/image" Target="../media/image504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53.png"/><Relationship Id="rId14" Type="http://schemas.openxmlformats.org/officeDocument/2006/relationships/image" Target="../media/image387.sv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6.xml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13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514.png"/><Relationship Id="rId4" Type="http://schemas.openxmlformats.org/officeDocument/2006/relationships/image" Target="../media/image81.sv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523.png"/><Relationship Id="rId7" Type="http://schemas.openxmlformats.org/officeDocument/2006/relationships/image" Target="../media/image657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59.png"/><Relationship Id="rId5" Type="http://schemas.openxmlformats.org/officeDocument/2006/relationships/image" Target="../media/image504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58.png"/><Relationship Id="rId14" Type="http://schemas.openxmlformats.org/officeDocument/2006/relationships/image" Target="../media/image69.sv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3.xml"/></Relationships>
</file>

<file path=ppt/slides/_rels/slide2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42.png"/><Relationship Id="rId26" Type="http://schemas.openxmlformats.org/officeDocument/2006/relationships/image" Target="../media/image346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50.png"/><Relationship Id="rId42" Type="http://schemas.openxmlformats.org/officeDocument/2006/relationships/image" Target="../media/image354.png"/><Relationship Id="rId47" Type="http://schemas.openxmlformats.org/officeDocument/2006/relationships/image" Target="../media/image452.svg"/><Relationship Id="rId50" Type="http://schemas.openxmlformats.org/officeDocument/2006/relationships/image" Target="../media/image358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7.png"/><Relationship Id="rId76" Type="http://schemas.openxmlformats.org/officeDocument/2006/relationships/image" Target="../media/image371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1.png"/><Relationship Id="rId16" Type="http://schemas.openxmlformats.org/officeDocument/2006/relationships/image" Target="../media/image341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5.png"/><Relationship Id="rId32" Type="http://schemas.openxmlformats.org/officeDocument/2006/relationships/image" Target="../media/image349.png"/><Relationship Id="rId37" Type="http://schemas.openxmlformats.org/officeDocument/2006/relationships/image" Target="../media/image442.svg"/><Relationship Id="rId40" Type="http://schemas.openxmlformats.org/officeDocument/2006/relationships/image" Target="../media/image353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62.png"/><Relationship Id="rId66" Type="http://schemas.openxmlformats.org/officeDocument/2006/relationships/image" Target="../media/image366.png"/><Relationship Id="rId74" Type="http://schemas.openxmlformats.org/officeDocument/2006/relationships/image" Target="../media/image370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8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5.png"/><Relationship Id="rId52" Type="http://schemas.openxmlformats.org/officeDocument/2006/relationships/image" Target="../media/image359.png"/><Relationship Id="rId60" Type="http://schemas.openxmlformats.org/officeDocument/2006/relationships/image" Target="../media/image363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72.png"/><Relationship Id="rId81" Type="http://schemas.openxmlformats.org/officeDocument/2006/relationships/image" Target="../media/image486.svg"/><Relationship Id="rId4" Type="http://schemas.openxmlformats.org/officeDocument/2006/relationships/image" Target="../media/image336.png"/><Relationship Id="rId9" Type="http://schemas.openxmlformats.org/officeDocument/2006/relationships/image" Target="../media/image415.svg"/><Relationship Id="rId14" Type="http://schemas.openxmlformats.org/officeDocument/2006/relationships/image" Target="../media/image340.png"/><Relationship Id="rId22" Type="http://schemas.openxmlformats.org/officeDocument/2006/relationships/image" Target="../media/image344.png"/><Relationship Id="rId27" Type="http://schemas.openxmlformats.org/officeDocument/2006/relationships/image" Target="../media/image432.svg"/><Relationship Id="rId30" Type="http://schemas.openxmlformats.org/officeDocument/2006/relationships/image" Target="../media/image348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7.png"/><Relationship Id="rId56" Type="http://schemas.openxmlformats.org/officeDocument/2006/relationships/image" Target="../media/image361.png"/><Relationship Id="rId64" Type="http://schemas.openxmlformats.org/officeDocument/2006/relationships/image" Target="../media/image365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7.png"/><Relationship Id="rId51" Type="http://schemas.openxmlformats.org/officeDocument/2006/relationships/image" Target="../media/image456.svg"/><Relationship Id="rId72" Type="http://schemas.openxmlformats.org/officeDocument/2006/relationships/image" Target="../media/image369.png"/><Relationship Id="rId80" Type="http://schemas.openxmlformats.org/officeDocument/2006/relationships/image" Target="../media/image373.png"/><Relationship Id="rId3" Type="http://schemas.openxmlformats.org/officeDocument/2006/relationships/image" Target="../media/image409.svg"/><Relationship Id="rId12" Type="http://schemas.openxmlformats.org/officeDocument/2006/relationships/image" Target="../media/image339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52.png"/><Relationship Id="rId46" Type="http://schemas.openxmlformats.org/officeDocument/2006/relationships/image" Target="../media/image356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43.png"/><Relationship Id="rId41" Type="http://schemas.openxmlformats.org/officeDocument/2006/relationships/image" Target="../media/image446.svg"/><Relationship Id="rId54" Type="http://schemas.openxmlformats.org/officeDocument/2006/relationships/image" Target="../media/image360.png"/><Relationship Id="rId62" Type="http://schemas.openxmlformats.org/officeDocument/2006/relationships/image" Target="../media/image364.png"/><Relationship Id="rId70" Type="http://schemas.openxmlformats.org/officeDocument/2006/relationships/image" Target="../media/image368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7.png"/><Relationship Id="rId36" Type="http://schemas.openxmlformats.org/officeDocument/2006/relationships/image" Target="../media/image351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82.png"/><Relationship Id="rId26" Type="http://schemas.openxmlformats.org/officeDocument/2006/relationships/image" Target="../media/image386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90.png"/><Relationship Id="rId42" Type="http://schemas.openxmlformats.org/officeDocument/2006/relationships/image" Target="../media/image393.png"/><Relationship Id="rId47" Type="http://schemas.openxmlformats.org/officeDocument/2006/relationships/image" Target="../media/image524.svg"/><Relationship Id="rId50" Type="http://schemas.openxmlformats.org/officeDocument/2006/relationships/image" Target="../media/image397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6.png"/><Relationship Id="rId76" Type="http://schemas.openxmlformats.org/officeDocument/2006/relationships/image" Target="../media/image410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74.png"/><Relationship Id="rId16" Type="http://schemas.openxmlformats.org/officeDocument/2006/relationships/image" Target="../media/image381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5.png"/><Relationship Id="rId32" Type="http://schemas.openxmlformats.org/officeDocument/2006/relationships/image" Target="../media/image389.png"/><Relationship Id="rId37" Type="http://schemas.openxmlformats.org/officeDocument/2006/relationships/image" Target="../media/image514.svg"/><Relationship Id="rId40" Type="http://schemas.openxmlformats.org/officeDocument/2006/relationships/image" Target="../media/image392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401.png"/><Relationship Id="rId66" Type="http://schemas.openxmlformats.org/officeDocument/2006/relationships/image" Target="../media/image405.png"/><Relationship Id="rId74" Type="http://schemas.openxmlformats.org/officeDocument/2006/relationships/image" Target="../media/image409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8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94.png"/><Relationship Id="rId52" Type="http://schemas.openxmlformats.org/officeDocument/2006/relationships/image" Target="../media/image398.png"/><Relationship Id="rId60" Type="http://schemas.openxmlformats.org/officeDocument/2006/relationships/image" Target="../media/image402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11.png"/><Relationship Id="rId81" Type="http://schemas.openxmlformats.org/officeDocument/2006/relationships/image" Target="../media/image556.svg"/><Relationship Id="rId4" Type="http://schemas.openxmlformats.org/officeDocument/2006/relationships/image" Target="../media/image375.png"/><Relationship Id="rId9" Type="http://schemas.openxmlformats.org/officeDocument/2006/relationships/image" Target="../media/image385.svg"/><Relationship Id="rId14" Type="http://schemas.openxmlformats.org/officeDocument/2006/relationships/image" Target="../media/image380.png"/><Relationship Id="rId22" Type="http://schemas.openxmlformats.org/officeDocument/2006/relationships/image" Target="../media/image384.png"/><Relationship Id="rId27" Type="http://schemas.openxmlformats.org/officeDocument/2006/relationships/image" Target="../media/image504.svg"/><Relationship Id="rId30" Type="http://schemas.openxmlformats.org/officeDocument/2006/relationships/image" Target="../media/image388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6.png"/><Relationship Id="rId56" Type="http://schemas.openxmlformats.org/officeDocument/2006/relationships/image" Target="../media/image400.png"/><Relationship Id="rId64" Type="http://schemas.openxmlformats.org/officeDocument/2006/relationships/image" Target="../media/image404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7.png"/><Relationship Id="rId51" Type="http://schemas.openxmlformats.org/officeDocument/2006/relationships/image" Target="../media/image528.svg"/><Relationship Id="rId72" Type="http://schemas.openxmlformats.org/officeDocument/2006/relationships/image" Target="../media/image408.png"/><Relationship Id="rId80" Type="http://schemas.openxmlformats.org/officeDocument/2006/relationships/image" Target="../media/image412.png"/><Relationship Id="rId3" Type="http://schemas.openxmlformats.org/officeDocument/2006/relationships/image" Target="../media/image383.svg"/><Relationship Id="rId12" Type="http://schemas.openxmlformats.org/officeDocument/2006/relationships/image" Target="../media/image379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5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83.png"/><Relationship Id="rId41" Type="http://schemas.openxmlformats.org/officeDocument/2006/relationships/image" Target="../media/image518.svg"/><Relationship Id="rId54" Type="http://schemas.openxmlformats.org/officeDocument/2006/relationships/image" Target="../media/image399.png"/><Relationship Id="rId62" Type="http://schemas.openxmlformats.org/officeDocument/2006/relationships/image" Target="../media/image403.png"/><Relationship Id="rId70" Type="http://schemas.openxmlformats.org/officeDocument/2006/relationships/image" Target="../media/image407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6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7.png"/><Relationship Id="rId36" Type="http://schemas.openxmlformats.org/officeDocument/2006/relationships/image" Target="../media/image391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21.png"/><Relationship Id="rId26" Type="http://schemas.openxmlformats.org/officeDocument/2006/relationships/image" Target="../media/image425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9.png"/><Relationship Id="rId42" Type="http://schemas.openxmlformats.org/officeDocument/2006/relationships/image" Target="../media/image433.png"/><Relationship Id="rId47" Type="http://schemas.openxmlformats.org/officeDocument/2006/relationships/image" Target="../media/image596.svg"/><Relationship Id="rId50" Type="http://schemas.openxmlformats.org/officeDocument/2006/relationships/image" Target="../media/image437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6.png"/><Relationship Id="rId76" Type="http://schemas.openxmlformats.org/officeDocument/2006/relationships/image" Target="../media/image450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13.png"/><Relationship Id="rId16" Type="http://schemas.openxmlformats.org/officeDocument/2006/relationships/image" Target="../media/image420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24.png"/><Relationship Id="rId32" Type="http://schemas.openxmlformats.org/officeDocument/2006/relationships/image" Target="../media/image428.png"/><Relationship Id="rId37" Type="http://schemas.openxmlformats.org/officeDocument/2006/relationships/image" Target="../media/image586.svg"/><Relationship Id="rId40" Type="http://schemas.openxmlformats.org/officeDocument/2006/relationships/image" Target="../media/image432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41.png"/><Relationship Id="rId66" Type="http://schemas.openxmlformats.org/officeDocument/2006/relationships/image" Target="../media/image445.png"/><Relationship Id="rId74" Type="http://schemas.openxmlformats.org/officeDocument/2006/relationships/image" Target="../media/image449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7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34.png"/><Relationship Id="rId52" Type="http://schemas.openxmlformats.org/officeDocument/2006/relationships/image" Target="../media/image438.png"/><Relationship Id="rId60" Type="http://schemas.openxmlformats.org/officeDocument/2006/relationships/image" Target="../media/image442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51.png"/><Relationship Id="rId81" Type="http://schemas.openxmlformats.org/officeDocument/2006/relationships/image" Target="../media/image624.svg"/><Relationship Id="rId4" Type="http://schemas.openxmlformats.org/officeDocument/2006/relationships/image" Target="../media/image414.png"/><Relationship Id="rId9" Type="http://schemas.openxmlformats.org/officeDocument/2006/relationships/image" Target="../media/image564.svg"/><Relationship Id="rId14" Type="http://schemas.openxmlformats.org/officeDocument/2006/relationships/image" Target="../media/image419.png"/><Relationship Id="rId22" Type="http://schemas.openxmlformats.org/officeDocument/2006/relationships/image" Target="../media/image423.png"/><Relationship Id="rId27" Type="http://schemas.openxmlformats.org/officeDocument/2006/relationships/image" Target="../media/image578.svg"/><Relationship Id="rId30" Type="http://schemas.openxmlformats.org/officeDocument/2006/relationships/image" Target="../media/image427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6.png"/><Relationship Id="rId56" Type="http://schemas.openxmlformats.org/officeDocument/2006/relationships/image" Target="../media/image440.png"/><Relationship Id="rId64" Type="http://schemas.openxmlformats.org/officeDocument/2006/relationships/image" Target="../media/image444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6.png"/><Relationship Id="rId51" Type="http://schemas.openxmlformats.org/officeDocument/2006/relationships/image" Target="../media/image600.svg"/><Relationship Id="rId72" Type="http://schemas.openxmlformats.org/officeDocument/2006/relationships/image" Target="../media/image448.png"/><Relationship Id="rId80" Type="http://schemas.openxmlformats.org/officeDocument/2006/relationships/image" Target="../media/image452.png"/><Relationship Id="rId3" Type="http://schemas.openxmlformats.org/officeDocument/2006/relationships/image" Target="../media/image558.svg"/><Relationship Id="rId12" Type="http://schemas.openxmlformats.org/officeDocument/2006/relationships/image" Target="../media/image418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31.png"/><Relationship Id="rId46" Type="http://schemas.openxmlformats.org/officeDocument/2006/relationships/image" Target="../media/image435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22.png"/><Relationship Id="rId41" Type="http://schemas.openxmlformats.org/officeDocument/2006/relationships/image" Target="../media/image590.svg"/><Relationship Id="rId54" Type="http://schemas.openxmlformats.org/officeDocument/2006/relationships/image" Target="../media/image439.png"/><Relationship Id="rId62" Type="http://schemas.openxmlformats.org/officeDocument/2006/relationships/image" Target="../media/image443.png"/><Relationship Id="rId70" Type="http://schemas.openxmlformats.org/officeDocument/2006/relationships/image" Target="../media/image447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5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6.png"/><Relationship Id="rId36" Type="http://schemas.openxmlformats.org/officeDocument/2006/relationships/image" Target="../media/image430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3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61.png"/><Relationship Id="rId26" Type="http://schemas.openxmlformats.org/officeDocument/2006/relationships/image" Target="../media/image465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9.png"/><Relationship Id="rId42" Type="http://schemas.openxmlformats.org/officeDocument/2006/relationships/image" Target="../media/image393.png"/><Relationship Id="rId47" Type="http://schemas.openxmlformats.org/officeDocument/2006/relationships/image" Target="../media/image668.svg"/><Relationship Id="rId50" Type="http://schemas.openxmlformats.org/officeDocument/2006/relationships/image" Target="../media/image476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53.png"/><Relationship Id="rId16" Type="http://schemas.openxmlformats.org/officeDocument/2006/relationships/image" Target="../media/image460.png"/><Relationship Id="rId20" Type="http://schemas.openxmlformats.org/officeDocument/2006/relationships/image" Target="../media/image462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8.png"/><Relationship Id="rId62" Type="http://schemas.openxmlformats.org/officeDocument/2006/relationships/image" Target="../media/image48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5.png"/><Relationship Id="rId11" Type="http://schemas.openxmlformats.org/officeDocument/2006/relationships/image" Target="../media/image634.svg"/><Relationship Id="rId24" Type="http://schemas.openxmlformats.org/officeDocument/2006/relationships/image" Target="../media/image464.png"/><Relationship Id="rId32" Type="http://schemas.openxmlformats.org/officeDocument/2006/relationships/image" Target="../media/image468.png"/><Relationship Id="rId37" Type="http://schemas.openxmlformats.org/officeDocument/2006/relationships/image" Target="../media/image660.svg"/><Relationship Id="rId40" Type="http://schemas.openxmlformats.org/officeDocument/2006/relationships/image" Target="../media/image472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80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6.png"/><Relationship Id="rId36" Type="http://schemas.openxmlformats.org/officeDocument/2006/relationships/image" Target="../media/image470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7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73.png"/><Relationship Id="rId52" Type="http://schemas.openxmlformats.org/officeDocument/2006/relationships/image" Target="../media/image477.png"/><Relationship Id="rId60" Type="http://schemas.openxmlformats.org/officeDocument/2006/relationships/image" Target="../media/image481.png"/><Relationship Id="rId65" Type="http://schemas.openxmlformats.org/officeDocument/2006/relationships/image" Target="../media/image686.svg"/><Relationship Id="rId4" Type="http://schemas.openxmlformats.org/officeDocument/2006/relationships/image" Target="../media/image454.png"/><Relationship Id="rId9" Type="http://schemas.openxmlformats.org/officeDocument/2006/relationships/image" Target="../media/image632.svg"/><Relationship Id="rId14" Type="http://schemas.openxmlformats.org/officeDocument/2006/relationships/image" Target="../media/image459.png"/><Relationship Id="rId22" Type="http://schemas.openxmlformats.org/officeDocument/2006/relationships/image" Target="../media/image463.png"/><Relationship Id="rId27" Type="http://schemas.openxmlformats.org/officeDocument/2006/relationships/image" Target="../media/image650.svg"/><Relationship Id="rId30" Type="http://schemas.openxmlformats.org/officeDocument/2006/relationships/image" Target="../media/image467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5.png"/><Relationship Id="rId56" Type="http://schemas.openxmlformats.org/officeDocument/2006/relationships/image" Target="../media/image479.png"/><Relationship Id="rId64" Type="http://schemas.openxmlformats.org/officeDocument/2006/relationships/image" Target="../media/image483.png"/><Relationship Id="rId8" Type="http://schemas.openxmlformats.org/officeDocument/2006/relationships/image" Target="../media/image456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8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71.png"/><Relationship Id="rId46" Type="http://schemas.openxmlformats.org/officeDocument/2006/relationships/image" Target="../media/image474.png"/><Relationship Id="rId59" Type="http://schemas.openxmlformats.org/officeDocument/2006/relationships/image" Target="../media/image680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Congratulations!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became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9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4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1</a:t>
            </a:r>
          </a:p>
        </p:txBody>
      </p:sp>
    </p:spTree>
    <p:extLst>
      <p:ext uri="{BB962C8B-B14F-4D97-AF65-F5344CB8AC3E}">
        <p14:creationId xmlns:p14="http://schemas.microsoft.com/office/powerpoint/2010/main" val="453216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Improvement and testing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4447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右大かっこ 1"/>
          <p:cNvSpPr/>
          <p:nvPr/>
        </p:nvSpPr>
        <p:spPr>
          <a:xfrm>
            <a:off x="4674242" y="2606809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1975413" y="3939319"/>
            <a:ext cx="5177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are just tips so I'll explain them next week and maybe this week I'll support those who are behind.</a:t>
            </a:r>
            <a:endParaRPr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462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6226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Managers</a:t>
            </a:r>
            <a:endParaRPr lang="en-US" altLang="ja-JP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44339"/>
              </p:ext>
            </p:extLst>
          </p:nvPr>
        </p:nvGraphicFramePr>
        <p:xfrm>
          <a:off x="1372244" y="2814684"/>
          <a:ext cx="59776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194"/>
                <a:gridCol w="376948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Class Name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TimeManager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time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and game speed.</a:t>
                      </a:r>
                      <a:endParaRPr kumimoji="1" lang="en-US" altLang="ja-JP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InputManager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player’s inputs.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GeneManager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gene related factors. 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UIManager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UI.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6240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Roboto Slab" pitchFamily="2" charset="0"/>
              </a:rPr>
              <a:t>It is used to manage parameters throughout </a:t>
            </a:r>
            <a:r>
              <a:rPr kumimoji="1" lang="en-US" altLang="ja-JP" dirty="0" smtClean="0">
                <a:latin typeface="Roboto Slab" pitchFamily="2" charset="0"/>
              </a:rPr>
              <a:t>your </a:t>
            </a:r>
            <a:r>
              <a:rPr kumimoji="1" lang="en-US" altLang="ja-JP" dirty="0">
                <a:latin typeface="Roboto Slab" pitchFamily="2" charset="0"/>
              </a:rPr>
              <a:t>game</a:t>
            </a:r>
            <a:r>
              <a:rPr kumimoji="1" lang="en-US" altLang="ja-JP" dirty="0" smtClean="0">
                <a:latin typeface="Roboto Slab" pitchFamily="2" charset="0"/>
              </a:rPr>
              <a:t>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So they often use singleton pattern.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214161" y="1941497"/>
            <a:ext cx="3217763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Singleton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static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instance { get; private set;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private void Awake()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if (instance == null)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instance = this;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DontDestroyOnLoad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else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Destroy(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40915" y="1572165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Template of Managers.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530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1: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TimeManager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your code with “1500” and fix all of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ctrl+F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 ⌘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+F (Mac)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game object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Hierarchy.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654282" y="91867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TimeManager.cs</a:t>
            </a:r>
            <a:endParaRPr lang="ja-JP" altLang="en-US" sz="1600" dirty="0"/>
          </a:p>
        </p:txBody>
      </p:sp>
      <p:pic>
        <p:nvPicPr>
          <p:cNvPr id="1027" name="Picture 3" descr="C:\Users\fores\AppData\Local\Monosnap\Temp\MyGame02_ecosystem - Microsoft Visual Studio 2021-06-22 19.14.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850" y="0"/>
            <a:ext cx="3201221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コネクタ 17"/>
          <p:cNvCxnSpPr/>
          <p:nvPr/>
        </p:nvCxnSpPr>
        <p:spPr>
          <a:xfrm flipH="1">
            <a:off x="8256608" y="653267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949387" y="497954"/>
            <a:ext cx="2477364" cy="6646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[0] = 0.5 = Slow,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[1]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 = Normal,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[2]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 = Fast speed</a:t>
            </a:r>
          </a:p>
        </p:txBody>
      </p:sp>
      <p:cxnSp>
        <p:nvCxnSpPr>
          <p:cNvPr id="27" name="直線コネクタ 26"/>
          <p:cNvCxnSpPr/>
          <p:nvPr/>
        </p:nvCxnSpPr>
        <p:spPr>
          <a:xfrm flipH="1">
            <a:off x="8256608" y="1162631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85144" y="1251144"/>
            <a:ext cx="3341607" cy="61427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GameSpeedType.SLOW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= 0.5,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GameSpeedType.NORMAL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GameSpeedType.FAST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</a:t>
            </a:r>
          </a:p>
        </p:txBody>
      </p: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1948647"/>
            <a:ext cx="2222721" cy="55922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Array for move intervals.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(To avoid hard-coded “1500”).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sz="7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SLOW = 3000, NORMAL = 1500, FAST = 750.</a:t>
            </a:r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8395504" y="1577814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>
            <a:off x="8256608" y="4047855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4047855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value of </a:t>
            </a:r>
            <a:r>
              <a:rPr lang="en-US" sz="11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Time.timeScale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controls your game speed.</a:t>
            </a:r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395504" y="2322452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2631884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Utility function for debug or co-developers.</a:t>
            </a:r>
          </a:p>
        </p:txBody>
      </p:sp>
      <p:cxnSp>
        <p:nvCxnSpPr>
          <p:cNvPr id="35" name="直線コネクタ 34"/>
          <p:cNvCxnSpPr/>
          <p:nvPr/>
        </p:nvCxnSpPr>
        <p:spPr>
          <a:xfrm flipH="1" flipV="1">
            <a:off x="8256609" y="6265883"/>
            <a:ext cx="532436" cy="69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6088858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as Normal game speed.</a:t>
            </a:r>
          </a:p>
        </p:txBody>
      </p:sp>
      <p:pic>
        <p:nvPicPr>
          <p:cNvPr id="1028" name="Picture 4" descr="C:\Users\fores\AppData\Local\Monosnap\Temp\MyGame01_ecosystem - Microsoft Visual Studio 2021-06-22 20.09.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97" y="3523308"/>
            <a:ext cx="2145958" cy="4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54367" y="3652356"/>
            <a:ext cx="1230777" cy="2500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Entire 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solution.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9" name="Picture 5" descr="C:\Users\fores\AppData\Local\Monosnap\Temp\MyGame01_ecosystem - Microsoft Visual Studio 2021-06-22 20.18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7" y="4087370"/>
            <a:ext cx="2850383" cy="9081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54369" y="4224880"/>
            <a:ext cx="2164468" cy="7904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ja-JP" sz="9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await 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Task.Delay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TimeManager.instance.getCurrentGameSpeedIntervalA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());</a:t>
            </a:r>
            <a:endParaRPr lang="en-US" sz="9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 flipH="1">
            <a:off x="2353519" y="4677818"/>
            <a:ext cx="1500849" cy="56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H="1">
            <a:off x="2912962" y="3777374"/>
            <a:ext cx="941407" cy="28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 flipH="1">
            <a:off x="6018838" y="4654405"/>
            <a:ext cx="2743197" cy="10339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3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fores\AppData\Local\Monosnap\Temp\MyGame01_ecosystem - Microsoft Visual Studio 2021-06-22 23.43.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48" y="1331861"/>
            <a:ext cx="4717463" cy="44477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2: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InputManager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1 , 2 and 3 key to change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gamespeed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1012598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InputManager.cs</a:t>
            </a:r>
            <a:endParaRPr lang="ja-JP" altLang="en-US" sz="1600" dirty="0"/>
          </a:p>
        </p:txBody>
      </p:sp>
      <p:cxnSp>
        <p:nvCxnSpPr>
          <p:cNvPr id="33" name="直線コネクタ 32"/>
          <p:cNvCxnSpPr>
            <a:endCxn id="37" idx="3"/>
          </p:cNvCxnSpPr>
          <p:nvPr/>
        </p:nvCxnSpPr>
        <p:spPr>
          <a:xfrm flipH="1">
            <a:off x="6917804" y="3900668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3900668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“1”</a:t>
            </a:r>
          </a:p>
        </p:txBody>
      </p:sp>
      <p:cxnSp>
        <p:nvCxnSpPr>
          <p:cNvPr id="40" name="直線コネクタ 39"/>
          <p:cNvCxnSpPr>
            <a:endCxn id="41" idx="3"/>
          </p:cNvCxnSpPr>
          <p:nvPr/>
        </p:nvCxnSpPr>
        <p:spPr>
          <a:xfrm flipH="1">
            <a:off x="6917804" y="4479402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4479402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“2”</a:t>
            </a:r>
          </a:p>
        </p:txBody>
      </p:sp>
      <p:cxnSp>
        <p:nvCxnSpPr>
          <p:cNvPr id="42" name="直線コネクタ 41"/>
          <p:cNvCxnSpPr>
            <a:endCxn id="43" idx="3"/>
          </p:cNvCxnSpPr>
          <p:nvPr/>
        </p:nvCxnSpPr>
        <p:spPr>
          <a:xfrm flipH="1">
            <a:off x="6917804" y="5112151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5112151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“3”</a:t>
            </a:r>
          </a:p>
        </p:txBody>
      </p:sp>
    </p:spTree>
    <p:extLst>
      <p:ext uri="{BB962C8B-B14F-4D97-AF65-F5344CB8AC3E}">
        <p14:creationId xmlns:p14="http://schemas.microsoft.com/office/powerpoint/2010/main" val="17269809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3: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GeneManager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48519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(Optional) You can use gene factors now!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it.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375991"/>
            <a:ext cx="1819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GeneManager.cs</a:t>
            </a:r>
            <a:endParaRPr lang="ja-JP" altLang="en-US" sz="1600" dirty="0"/>
          </a:p>
        </p:txBody>
      </p:sp>
      <p:pic>
        <p:nvPicPr>
          <p:cNvPr id="2050" name="Picture 2" descr="C:\Users\fores\AppData\Local\Monosnap\Temp\MyGame01_ecosystem - Microsoft Visual Studio 2021-06-22 23.55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705181"/>
            <a:ext cx="3588575" cy="46282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858767" y="5441844"/>
            <a:ext cx="2135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Initialize()</a:t>
            </a:r>
            <a:endParaRPr lang="ja-JP" altLang="en-US" sz="1600" dirty="0"/>
          </a:p>
        </p:txBody>
      </p:sp>
      <p:pic>
        <p:nvPicPr>
          <p:cNvPr id="2051" name="Picture 3" descr="C:\Users\fores\AppData\Local\Monosnap\Temp\MyGame01_ecosystem - Microsoft Visual Studio 2021-06-23 00.02.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5768824"/>
            <a:ext cx="4573205" cy="432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MyGame01_ecosystem - Microsoft Visual Studio 2021-06-23 00.04.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763" y="2959432"/>
            <a:ext cx="2001214" cy="2129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028740" y="2678661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400" dirty="0"/>
          </a:p>
        </p:txBody>
      </p:sp>
      <p:pic>
        <p:nvPicPr>
          <p:cNvPr id="2053" name="Picture 5" descr="C:\Users\fores\AppData\Local\Monosnap\Temp\MyGame01_ecosystem - Microsoft Visual Studio 2021-06-23 00.10.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33" y="5629131"/>
            <a:ext cx="5617580" cy="594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29833" y="5290577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600" dirty="0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708475" y="4819453"/>
            <a:ext cx="0" cy="4037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 flipV="1">
            <a:off x="9234848" y="139336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38478" y="1248801"/>
            <a:ext cx="2272499" cy="61794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[Random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Create and return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AnimalGene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with the constructor.</a:t>
            </a: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38478" y="2098027"/>
            <a:ext cx="227249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[Designated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 flipV="1">
            <a:off x="9234848" y="209802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11593975" y="1813539"/>
            <a:ext cx="0" cy="158170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92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fores\AppData\Local\Monosnap\Temp\MyGame01_ecosystem - Microsoft Visual Studio 2021-06-23 03.08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803283"/>
            <a:ext cx="3535399" cy="2716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47095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base of UI (HP bar).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Slider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delete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Handle Slide Area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nimalUI_HPBar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18210" y="464729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2_ecosystem - MainScene - PC, Mac &amp; Linux Standalone - Unity 2020.2.0f1 Personal _DX11_ 2021-06-23 01.56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4090493"/>
            <a:ext cx="3282760" cy="23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7418210" y="3751939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 image: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sp>
        <p:nvSpPr>
          <p:cNvPr id="3" name="正方形/長方形 2"/>
          <p:cNvSpPr/>
          <p:nvPr/>
        </p:nvSpPr>
        <p:spPr>
          <a:xfrm>
            <a:off x="1016019" y="4826052"/>
            <a:ext cx="2624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current Hierarchy of the UI.</a:t>
            </a:r>
            <a:endParaRPr lang="ja-JP" altLang="en-US" sz="1200" b="1" dirty="0"/>
          </a:p>
        </p:txBody>
      </p:sp>
      <p:pic>
        <p:nvPicPr>
          <p:cNvPr id="3077" name="Picture 5" descr="C:\Users\fores\AppData\Local\Monosnap\Temp\MyGame01_ecosystem - SampleScene - PC, Mac &amp; Linux Standalone - Unity 2020.2.0f1 Personal_ _DX11_ 2021-06-23 02.20.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23" y="5103051"/>
            <a:ext cx="2165612" cy="131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3756925" y="4840893"/>
            <a:ext cx="30219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Attached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endParaRPr lang="en-US" altLang="ja-JP" sz="12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C:\Users\fores\AppData\Local\Monosnap\Temp\MyGame01_ecosystem - SampleScene - PC, Mac &amp; Linux Standalone - Unity 2020.2.0f1 Personal_ _DX11_ 2021-06-23 03.14.5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744" y="5117892"/>
            <a:ext cx="3302342" cy="8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コネクタ 27"/>
          <p:cNvCxnSpPr/>
          <p:nvPr/>
        </p:nvCxnSpPr>
        <p:spPr>
          <a:xfrm flipH="1" flipV="1">
            <a:off x="9886888" y="1540411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69660" y="1598008"/>
            <a:ext cx="176706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Header for inspector.</a:t>
            </a:r>
          </a:p>
        </p:txBody>
      </p:sp>
    </p:spTree>
    <p:extLst>
      <p:ext uri="{BB962C8B-B14F-4D97-AF65-F5344CB8AC3E}">
        <p14:creationId xmlns:p14="http://schemas.microsoft.com/office/powerpoint/2010/main" val="83316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89221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World Space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from pull down.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Background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Red to Color.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 Area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Green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Color.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462858" y="464729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098" name="Picture 2" descr="C:\Users\fores\AppData\Local\Monosnap\Temp\MyGame01_ecosystem - SampleScene - PC, Mac &amp; Linux Standalone - Unity 2020.2.0f1 Personal_ _DX11_ 2021-06-23 02.11.2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4"/>
          <a:stretch/>
        </p:blipFill>
        <p:spPr bwMode="auto">
          <a:xfrm>
            <a:off x="6526683" y="767714"/>
            <a:ext cx="2449043" cy="26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SampleScene - PC, Mac &amp; Linux Standalone - Unity 2020.2.0f1 Personal_ _DX11_ 2021-06-23 02.1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18" y="4634817"/>
            <a:ext cx="2401394" cy="207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6462858" y="4296263"/>
            <a:ext cx="1377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pic>
        <p:nvPicPr>
          <p:cNvPr id="4101" name="Picture 5" descr="C:\Users\fores\AppData\Local\Monosnap\Temp\MyGame01_ecosystem - SampleScene - PC, Mac &amp; Linux Standalone - Unity 2020.2.0f1 Personal_ _DX11_ 2021-06-23 02.18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767714"/>
            <a:ext cx="2596028" cy="60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125038" y="464729"/>
            <a:ext cx="1459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102" name="Picture 6" descr="C:\Users\fores\AppData\Local\Monosnap\Temp\MyGame01_ecosystem - SampleScene - PC, Mac &amp; Linux Standalone - Unity 2020.2.0f1 Personal_ _DX11_ 2021-06-23 02.23.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1803519"/>
            <a:ext cx="2596028" cy="15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9125038" y="1510311"/>
            <a:ext cx="1239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Fill Area</a:t>
            </a:r>
            <a:endParaRPr lang="ja-JP" altLang="en-US" sz="1600" dirty="0"/>
          </a:p>
        </p:txBody>
      </p:sp>
      <p:sp>
        <p:nvSpPr>
          <p:cNvPr id="24" name="正方形/長方形 23"/>
          <p:cNvSpPr/>
          <p:nvPr/>
        </p:nvSpPr>
        <p:spPr>
          <a:xfrm>
            <a:off x="9125038" y="3443308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Fill</a:t>
            </a:r>
            <a:endParaRPr lang="ja-JP" altLang="en-US" sz="1600" dirty="0"/>
          </a:p>
        </p:txBody>
      </p:sp>
      <p:pic>
        <p:nvPicPr>
          <p:cNvPr id="4103" name="Picture 7" descr="C:\Users\fores\AppData\Local\Monosnap\Temp\MyGame01_ecosystem - SampleScene - PC, Mac &amp; Linux Standalone - Unity 2020.2.0f1 Personal_ _DX11_ 2021-06-23 02.25.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03" y="3731361"/>
            <a:ext cx="2465794" cy="29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コネクタ 24"/>
          <p:cNvCxnSpPr/>
          <p:nvPr/>
        </p:nvCxnSpPr>
        <p:spPr>
          <a:xfrm>
            <a:off x="7755762" y="3013276"/>
            <a:ext cx="173433" cy="56662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644402" y="3535056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UI will be rendered as game object: not overlay.</a:t>
            </a:r>
          </a:p>
        </p:txBody>
      </p:sp>
    </p:spTree>
    <p:extLst>
      <p:ext uri="{BB962C8B-B14F-4D97-AF65-F5344CB8AC3E}">
        <p14:creationId xmlns:p14="http://schemas.microsoft.com/office/powerpoint/2010/main" val="24924698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fores\AppData\Local\Monosnap\Temp\MyGame01_ecosystem - Microsoft Visual Studio 2021-06-23 03.17.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578522"/>
            <a:ext cx="4867938" cy="2641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 in Assets.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Assets folder -&gt; Create -&gt;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the new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Prefab.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drop it to Prefabs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Deactivate the original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the object in the inspector.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Don’t forget adding using statement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UnityEngine.UI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8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MyGame01_ecosystem - SampleScene - PC, Mac &amp; Linux Standalone - Unity 2020.2.0f1 Personal_ _DX11_ 2021-06-23 02.38.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4"/>
          <a:stretch/>
        </p:blipFill>
        <p:spPr bwMode="auto">
          <a:xfrm>
            <a:off x="5436243" y="3615680"/>
            <a:ext cx="947736" cy="40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606724" y="5906030"/>
            <a:ext cx="7716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MyGame01_ecosystem - Microsoft Visual Studio 2021-06-23 02.58.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2" y="926748"/>
            <a:ext cx="3499561" cy="2177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7091750" y="635748"/>
            <a:ext cx="1951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286350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82094" y="5159774"/>
            <a:ext cx="5296812" cy="5658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the UI with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UIManager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to the sheep’s position.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the Slider info to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this.slider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コネクタ 27"/>
          <p:cNvCxnSpPr>
            <a:endCxn id="27" idx="3"/>
          </p:cNvCxnSpPr>
          <p:nvPr/>
        </p:nvCxnSpPr>
        <p:spPr>
          <a:xfrm flipH="1" flipV="1">
            <a:off x="6778906" y="5442692"/>
            <a:ext cx="578736" cy="59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59430" y="3365554"/>
            <a:ext cx="1828803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+ using </a:t>
            </a:r>
            <a:r>
              <a:rPr lang="en-US" sz="11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UnityEngine.UI</a:t>
            </a:r>
            <a:r>
              <a:rPr lang="en-US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6" name="Picture 6" descr="C:\Users\fores\AppData\Local\Monosnap\Temp\MyGame01_ecosystem - SampleScene - PC, Mac &amp; Linux Standalone - Unity 2020.2.0f1 Personal_ _DX11_ 2021-06-23 03.25.2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27432"/>
          <a:stretch/>
        </p:blipFill>
        <p:spPr bwMode="auto">
          <a:xfrm>
            <a:off x="5503641" y="5814349"/>
            <a:ext cx="880338" cy="72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5014428" y="3899751"/>
            <a:ext cx="36394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30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UI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shown in front of main camera.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starts as green but it turns red when the sheep hunger.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1750" y="635748"/>
            <a:ext cx="1289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606583"/>
            <a:ext cx="2348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pic>
        <p:nvPicPr>
          <p:cNvPr id="6146" name="Picture 2" descr="C:\Users\fores\AppData\Local\Monosnap\Temp\MyGame01_ecosystem - Microsoft Visual Studio 2021-06-23 04.09.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955012"/>
            <a:ext cx="3065964" cy="22925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Microsoft Visual Studio 2021-06-23 04.28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945137"/>
            <a:ext cx="4140842" cy="1202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fores\AppData\Local\Monosnap\Temp\MyGame01_ecosystem - SampleScene - PC, Mac &amp; Linux Standalone - Unity 2020.2.0f1 Personal _DX11_ 2021-06-23 04.33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71" y="4148181"/>
            <a:ext cx="3602440" cy="17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632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4101648" y="1571326"/>
            <a:ext cx="3900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Congratulations!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World is Started!</a:t>
            </a:r>
          </a:p>
          <a:p>
            <a:pPr algn="ctr"/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55552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5298190" y="1571326"/>
            <a:ext cx="15071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Then…?</a:t>
            </a:r>
          </a:p>
        </p:txBody>
      </p:sp>
    </p:spTree>
    <p:extLst>
      <p:ext uri="{BB962C8B-B14F-4D97-AF65-F5344CB8AC3E}">
        <p14:creationId xmlns:p14="http://schemas.microsoft.com/office/powerpoint/2010/main" val="14804801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119914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21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3105591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右大かっこ 13"/>
          <p:cNvSpPr/>
          <p:nvPr/>
        </p:nvSpPr>
        <p:spPr>
          <a:xfrm>
            <a:off x="4674242" y="3677131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36243" y="4075278"/>
            <a:ext cx="5177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</a:t>
            </a:r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tips will be explained in next week.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073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6727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4387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38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 and testing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962419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2661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prevent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Degradation: bugs occurred by improvement.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892024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remember, the check list of testing…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</a:t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b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Then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starts moving again.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Testing memo is not cool.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should create testing table like this.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developer make this table first because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shows</a:t>
            </a: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specification of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called “Test Driven Development”: TDD.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18868"/>
              </p:ext>
            </p:extLst>
          </p:nvPr>
        </p:nvGraphicFramePr>
        <p:xfrm>
          <a:off x="5609857" y="1372374"/>
          <a:ext cx="6435525" cy="5032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1961"/>
                <a:gridCol w="1678329"/>
                <a:gridCol w="3171463"/>
                <a:gridCol w="713772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Title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How to Test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Check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Game System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Default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SLOW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0.5”.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3. Press “2”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4.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FAST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2.0”.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Animals: Sheep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1.5 seconds(NORMAL).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Count 1.5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3.0 seconds(SLOW).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Count 3.0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0.75 seconds(FAST).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Count 0.75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5534722" y="1048203"/>
            <a:ext cx="506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v1.  Testing Date: xx/xx/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xxxx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869194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methods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You should check boundary values.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32273"/>
              </p:ext>
            </p:extLst>
          </p:nvPr>
        </p:nvGraphicFramePr>
        <p:xfrm>
          <a:off x="1091878" y="2002258"/>
          <a:ext cx="10521389" cy="16134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426"/>
                <a:gridCol w="3931534"/>
                <a:gridCol w="5077429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When you use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  <a:ea typeface="Roboto Slab" pitchFamily="2" charset="0"/>
                        </a:rPr>
                        <a:t> this method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Black Box Test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black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unknown functions.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output, UI, and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Screen info etc. based on spec.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White Box Test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white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known functions.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function, values and conditions etc. based on code.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Testing Code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target with coding: True or False.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class functions based on code. (Unit Test)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728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testing methods.</a:t>
            </a:r>
            <a:endParaRPr lang="ja-JP" altLang="en-US" b="1" dirty="0"/>
          </a:p>
        </p:txBody>
      </p:sp>
      <p:sp>
        <p:nvSpPr>
          <p:cNvPr id="5" name="角丸四角形 4"/>
          <p:cNvSpPr/>
          <p:nvPr/>
        </p:nvSpPr>
        <p:spPr>
          <a:xfrm>
            <a:off x="1203767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361236" y="4475544"/>
            <a:ext cx="1184476" cy="1184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998083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14" name="直線矢印コネクタ 13"/>
          <p:cNvCxnSpPr>
            <a:stCxn id="5" idx="3"/>
            <a:endCxn id="6" idx="1"/>
          </p:cNvCxnSpPr>
          <p:nvPr/>
        </p:nvCxnSpPr>
        <p:spPr>
          <a:xfrm flipV="1">
            <a:off x="1925256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3562103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5181600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39069" y="4475544"/>
            <a:ext cx="1184476" cy="11844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75916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25" name="直線矢印コネクタ 24"/>
          <p:cNvCxnSpPr>
            <a:stCxn id="22" idx="3"/>
            <a:endCxn id="23" idx="1"/>
          </p:cNvCxnSpPr>
          <p:nvPr/>
        </p:nvCxnSpPr>
        <p:spPr>
          <a:xfrm flipV="1">
            <a:off x="5903089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536078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494624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6450957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50957" y="5333394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450957" y="4623481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818453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185950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>
            <a:stCxn id="19" idx="3"/>
            <a:endCxn id="34" idx="1"/>
          </p:cNvCxnSpPr>
          <p:nvPr/>
        </p:nvCxnSpPr>
        <p:spPr>
          <a:xfrm>
            <a:off x="6643869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7019082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rot="5400000">
            <a:off x="6460121" y="5252372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rot="16200000" flipV="1">
            <a:off x="6460121" y="4891146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カギ線コネクタ 37"/>
          <p:cNvCxnSpPr>
            <a:stCxn id="35" idx="0"/>
            <a:endCxn id="33" idx="3"/>
          </p:cNvCxnSpPr>
          <p:nvPr/>
        </p:nvCxnSpPr>
        <p:spPr>
          <a:xfrm rot="16200000" flipV="1">
            <a:off x="6833888" y="4529919"/>
            <a:ext cx="258501" cy="638537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895108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724312" y="5403195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smtClean="0">
                <a:latin typeface="Roboto Slab" pitchFamily="2" charset="0"/>
                <a:ea typeface="Roboto Slab" pitchFamily="2" charset="0"/>
              </a:rPr>
              <a:t>White Box</a:t>
            </a:r>
            <a:endParaRPr kumimoji="1" lang="ja-JP" altLang="en-US" sz="1000" dirty="0">
              <a:latin typeface="Roboto Slab" pitchFamily="2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2256812" y="5752365"/>
            <a:ext cx="1393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User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5989016" y="5752365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Developer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9606616" y="5752365"/>
            <a:ext cx="1762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by Machine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35" name="Picture 11" descr="C:\Users\fores\Downloads\ダウンロー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11" y="4959260"/>
            <a:ext cx="1391032" cy="56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xUnit.net · Git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68" y="4188475"/>
            <a:ext cx="627918" cy="6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正方形/長方形 58"/>
          <p:cNvSpPr/>
          <p:nvPr/>
        </p:nvSpPr>
        <p:spPr>
          <a:xfrm>
            <a:off x="10764917" y="4596826"/>
            <a:ext cx="5261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err="1" smtClean="0">
                <a:latin typeface="Roboto Slab" pitchFamily="2" charset="0"/>
                <a:ea typeface="Roboto Slab" pitchFamily="2" charset="0"/>
              </a:rPr>
              <a:t>xUnit</a:t>
            </a:r>
            <a:endParaRPr kumimoji="1" lang="ja-JP" altLang="en-US" sz="10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8489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Exception handling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Clarify what type of error occurred.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649028"/>
              </p:ext>
            </p:extLst>
          </p:nvPr>
        </p:nvGraphicFramePr>
        <p:xfrm>
          <a:off x="1091878" y="2002258"/>
          <a:ext cx="10521389" cy="25887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6902"/>
                <a:gridCol w="288209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Base class of all exceptions.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DivideByZeroException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Performed division by zero.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100 / 0;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IndexOutOfRangeException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	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Out-of-range indexing.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[] array = new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[3];   // You can access with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[0], [1], and [2]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array[3];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OverflowException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Overflow of digits occurred.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2147483647;   //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range: -2,147,483,648 ~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2,147,483,647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++;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NullReferenceException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NullPointerException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Accessing an empty object.</a:t>
                      </a:r>
                      <a:br>
                        <a:rPr kumimoji="1" lang="en-US" altLang="ja-JP" sz="14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Forgetting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attach game object.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Sheep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null;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Sheep.MakeSound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(); 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901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exception classes.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0304" y="5112152"/>
            <a:ext cx="3788781" cy="15432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exceptions can be handled with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 ~ catch statement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for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system-level errors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product level, developers often define original exception class to clarify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what error happened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4969394" y="4778474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Sample: </a:t>
            </a:r>
            <a:r>
              <a:rPr kumimoji="1" lang="en-US" altLang="ja-JP" dirty="0" err="1" smtClean="0">
                <a:latin typeface="Roboto Slab" pitchFamily="2" charset="0"/>
              </a:rPr>
              <a:t>Sheep.cs</a:t>
            </a:r>
            <a:endParaRPr lang="ja-JP" altLang="en-US" dirty="0"/>
          </a:p>
        </p:txBody>
      </p:sp>
      <p:pic>
        <p:nvPicPr>
          <p:cNvPr id="2050" name="Picture 2" descr="C:\Users\fores\AppData\Local\Monosnap\Temp\MyGame01_ecosystem - Microsoft Visual Studio 2021-06-24 18.05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5112153"/>
            <a:ext cx="6593621" cy="15432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1581" y="5216324"/>
            <a:ext cx="3811928" cy="5864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exception is thrower in Initialize(), 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 “e” will catch it.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You need “using System;” statement in Unity.</a:t>
            </a:r>
            <a:endParaRPr lang="en-US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52" name="直線コネクタ 51"/>
          <p:cNvCxnSpPr>
            <a:stCxn id="48" idx="1"/>
          </p:cNvCxnSpPr>
          <p:nvPr/>
        </p:nvCxnSpPr>
        <p:spPr>
          <a:xfrm flipH="1">
            <a:off x="6427809" y="5509549"/>
            <a:ext cx="713772" cy="374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52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Expressions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79581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prevent unexpected input: when you want to use input fields.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00946"/>
              </p:ext>
            </p:extLst>
          </p:nvPr>
        </p:nvGraphicFramePr>
        <p:xfrm>
          <a:off x="1091878" y="2002258"/>
          <a:ext cx="10521389" cy="23551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5732"/>
                <a:gridCol w="399326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Patterns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.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 any single letter.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“….”.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*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0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or more repetitions</a:t>
                      </a: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“.*”.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{n}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n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repetitions.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“.{4}”.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[0-9]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number between 0 and 9.</a:t>
                      </a:r>
                      <a:endParaRPr kumimoji="1" lang="en-US" altLang="ja-JP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“11223344” can be expressed as “1{2}2{2}3{2}4{2}”,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“[0-9]{8}”.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br>
                        <a:rPr kumimoji="1" lang="en-US" altLang="ja-JP" sz="14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“Richard” 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as “[A-Z][a-z]{6}”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“Richard1234” 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as “[A-Z][a-z]*[1-4]*”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expressions.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0304" y="4863514"/>
            <a:ext cx="5227899" cy="17919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05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Regex.IsMatch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target, @”expressions”)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true or false depend on match or not.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you want to extract only the part of the target that matches your expressions, you can use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Regex.Match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method. Please Google it if you need it.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6690163" y="453926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</a:t>
            </a:r>
            <a:endParaRPr lang="ja-JP" altLang="en-US" dirty="0"/>
          </a:p>
        </p:txBody>
      </p:sp>
      <p:pic>
        <p:nvPicPr>
          <p:cNvPr id="1026" name="Picture 2" descr="C:\Users\fores\AppData\Local\Monosnap\Temp\MyGame01_ecosystem - Microsoft Visual Studio 2021-06-25 16.5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594" y="4863514"/>
            <a:ext cx="3165483" cy="17976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143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41919375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85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979271"/>
            <a:ext cx="7385187" cy="42324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31855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9283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design 1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5619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</a:p>
          <a:p>
            <a:pPr>
              <a:lnSpc>
                <a:spcPct val="10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855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Review assignments.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Tips.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Summary.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10. Summary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607303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118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assignments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For your sustainable development.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プレスキット | Atla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46080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39290" y="5566991"/>
            <a:ext cx="685800" cy="447675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supports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 your codes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version management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Easy to revert your code to an older version.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Easy to clone (copy) the code to your device.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Share your editing history with multiple people.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online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services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repository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manage your codes.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Support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review and marge 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Sourcetree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provides graphical user interface of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Easy to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commands.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Visualize adding / editing / deleting files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Conduct commit / push / clone etc. by buttons.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For your sustainable development.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プレスキット | Atla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7" name="Picture 3" descr="C:\Users\fores\Downloads\ダウンロード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457" y="5731499"/>
            <a:ext cx="433465" cy="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Github Logo PNG Images, Free Transparent Github Logo Download - Kind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55" y="418841"/>
            <a:ext cx="1565195" cy="87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AcademictJourney\firebase-product-branding\Firebase Realtime Database\Firebase Realtime Database (6- Vertical Lockup, Use in Firebase Contexts Only, Dark)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20133" r="20463" b="31858"/>
          <a:stretch/>
        </p:blipFill>
        <p:spPr bwMode="auto">
          <a:xfrm>
            <a:off x="8425090" y="5566991"/>
            <a:ext cx="653330" cy="4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fores\Downloads\ダウンロード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502" y="5731499"/>
            <a:ext cx="433465" cy="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 rot="5400000" flipH="1" flipV="1">
            <a:off x="8393824" y="5232209"/>
            <a:ext cx="12700" cy="669565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" descr="D:\AcademictJourney\firebase-product-branding\Firebase Realtime Database\Firebase Realtime Database (6- Vertical Lockup, Use in Firebase Contexts Only, Dark)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20133" r="20463" b="31858"/>
          <a:stretch/>
        </p:blipFill>
        <p:spPr bwMode="auto">
          <a:xfrm>
            <a:off x="10750135" y="5566991"/>
            <a:ext cx="653330" cy="4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カギ線コネクタ 27"/>
          <p:cNvCxnSpPr/>
          <p:nvPr/>
        </p:nvCxnSpPr>
        <p:spPr>
          <a:xfrm rot="5400000" flipH="1" flipV="1">
            <a:off x="10724093" y="5232209"/>
            <a:ext cx="12700" cy="669565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963913" y="6040880"/>
            <a:ext cx="1470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repository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(Clone : Initialize)</a:t>
            </a:r>
            <a:endParaRPr lang="ja-JP" altLang="en-US" sz="1200" dirty="0"/>
          </a:p>
        </p:txBody>
      </p:sp>
      <p:sp>
        <p:nvSpPr>
          <p:cNvPr id="30" name="正方形/長方形 29"/>
          <p:cNvSpPr/>
          <p:nvPr/>
        </p:nvSpPr>
        <p:spPr>
          <a:xfrm>
            <a:off x="10244125" y="6040880"/>
            <a:ext cx="1470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repository</a:t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(Clone : Initialize)</a:t>
            </a:r>
            <a:endParaRPr lang="ja-JP" altLang="en-US" sz="1200" dirty="0"/>
          </a:p>
        </p:txBody>
      </p:sp>
      <p:pic>
        <p:nvPicPr>
          <p:cNvPr id="1028" name="Picture 4" descr="C:\Users\fores\AppData\Local\Monosnap\Temp\K-nunuhara_02TeachingMaterials-unity - Google Chrome 2021-07-02 18.04.3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290" y="1219205"/>
            <a:ext cx="3552494" cy="2060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正方形/長方形 33"/>
          <p:cNvSpPr/>
          <p:nvPr/>
        </p:nvSpPr>
        <p:spPr>
          <a:xfrm>
            <a:off x="8746737" y="3280316"/>
            <a:ext cx="1537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Remote repository</a:t>
            </a:r>
            <a:endParaRPr lang="ja-JP" altLang="en-US" sz="1200" dirty="0"/>
          </a:p>
        </p:txBody>
      </p:sp>
      <p:sp>
        <p:nvSpPr>
          <p:cNvPr id="35" name="正方形/長方形 34"/>
          <p:cNvSpPr/>
          <p:nvPr/>
        </p:nvSpPr>
        <p:spPr>
          <a:xfrm>
            <a:off x="7713141" y="5092449"/>
            <a:ext cx="1321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Commit</a:t>
            </a:r>
            <a:endParaRPr lang="ja-JP" altLang="en-US" sz="1200" dirty="0"/>
          </a:p>
        </p:txBody>
      </p:sp>
      <p:sp>
        <p:nvSpPr>
          <p:cNvPr id="36" name="正方形/長方形 35"/>
          <p:cNvSpPr/>
          <p:nvPr/>
        </p:nvSpPr>
        <p:spPr>
          <a:xfrm>
            <a:off x="10108418" y="5092449"/>
            <a:ext cx="1321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by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Commit</a:t>
            </a:r>
            <a:endParaRPr lang="ja-JP" altLang="en-US" sz="1200" dirty="0"/>
          </a:p>
        </p:txBody>
      </p:sp>
      <p:cxnSp>
        <p:nvCxnSpPr>
          <p:cNvPr id="37" name="カギ線コネクタ 36"/>
          <p:cNvCxnSpPr/>
          <p:nvPr/>
        </p:nvCxnSpPr>
        <p:spPr>
          <a:xfrm flipV="1">
            <a:off x="9008976" y="3557315"/>
            <a:ext cx="437117" cy="22529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カギ線コネクタ 39"/>
          <p:cNvCxnSpPr>
            <a:stCxn id="24" idx="1"/>
          </p:cNvCxnSpPr>
          <p:nvPr/>
        </p:nvCxnSpPr>
        <p:spPr>
          <a:xfrm rot="10800000">
            <a:off x="9634005" y="3557316"/>
            <a:ext cx="1116130" cy="225296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64335" y="5566991"/>
            <a:ext cx="685800" cy="447675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8950196" y="4366125"/>
            <a:ext cx="13067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Push   /   Merge</a:t>
            </a:r>
            <a:endParaRPr lang="ja-JP" altLang="en-US" sz="1200" dirty="0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8729835" y="3470639"/>
            <a:ext cx="0" cy="15544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/>
          <p:nvPr/>
        </p:nvCxnSpPr>
        <p:spPr>
          <a:xfrm>
            <a:off x="11065226" y="3470639"/>
            <a:ext cx="0" cy="15544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7919998" y="3962940"/>
            <a:ext cx="80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Pull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(Update)</a:t>
            </a:r>
            <a:endParaRPr lang="ja-JP" altLang="en-US" sz="1200" dirty="0"/>
          </a:p>
        </p:txBody>
      </p:sp>
      <p:sp>
        <p:nvSpPr>
          <p:cNvPr id="49" name="正方形/長方形 48"/>
          <p:cNvSpPr/>
          <p:nvPr/>
        </p:nvSpPr>
        <p:spPr>
          <a:xfrm>
            <a:off x="10270821" y="3962940"/>
            <a:ext cx="80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Pull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(Update)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99124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282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18600</Words>
  <Application>Microsoft Office PowerPoint</Application>
  <PresentationFormat>ユーザー設定</PresentationFormat>
  <Paragraphs>4861</Paragraphs>
  <Slides>301</Slides>
  <Notes>54</Notes>
  <HiddenSlides>67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301</vt:i4>
      </vt:variant>
    </vt:vector>
  </HeadingPairs>
  <TitlesOfParts>
    <vt:vector size="324" baseType="lpstr">
      <vt:lpstr>Arial</vt:lpstr>
      <vt:lpstr>ＭＳ Ｐゴシック</vt:lpstr>
      <vt:lpstr>Roboto Slab</vt:lpstr>
      <vt:lpstr>Wingdings</vt:lpstr>
      <vt:lpstr>Times New Roman</vt:lpstr>
      <vt:lpstr>Open Sans Light</vt:lpstr>
      <vt:lpstr>Titillium Lt</vt:lpstr>
      <vt:lpstr>游ゴシック</vt:lpstr>
      <vt:lpstr>Segoe UI Light</vt:lpstr>
      <vt:lpstr>Segoe UI</vt:lpstr>
      <vt:lpstr>Titillium</vt:lpstr>
      <vt:lpstr>Segoe UI Black</vt:lpstr>
      <vt:lpstr>Titillium Bd</vt:lpstr>
      <vt:lpstr>Roboto Condensed</vt:lpstr>
      <vt:lpstr>Roboto Black</vt:lpstr>
      <vt:lpstr>Calibri</vt:lpstr>
      <vt:lpstr>Ubuntu</vt:lpstr>
      <vt:lpstr>Roboto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2021-07-03T18:28:43Z</dcterms:modified>
</cp:coreProperties>
</file>